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32" r:id="rId3"/>
    <p:sldId id="331" r:id="rId4"/>
    <p:sldId id="333" r:id="rId5"/>
    <p:sldId id="302" r:id="rId6"/>
    <p:sldId id="328" r:id="rId7"/>
    <p:sldId id="315" r:id="rId8"/>
    <p:sldId id="296" r:id="rId9"/>
    <p:sldId id="318" r:id="rId10"/>
    <p:sldId id="319" r:id="rId11"/>
    <p:sldId id="325" r:id="rId12"/>
    <p:sldId id="326" r:id="rId13"/>
    <p:sldId id="320" r:id="rId14"/>
    <p:sldId id="327" r:id="rId15"/>
    <p:sldId id="306" r:id="rId16"/>
    <p:sldId id="322" r:id="rId17"/>
    <p:sldId id="334" r:id="rId18"/>
    <p:sldId id="321" r:id="rId19"/>
    <p:sldId id="323" r:id="rId20"/>
    <p:sldId id="324" r:id="rId21"/>
    <p:sldId id="309" r:id="rId22"/>
    <p:sldId id="314" r:id="rId23"/>
    <p:sldId id="336" r:id="rId24"/>
    <p:sldId id="330" r:id="rId25"/>
    <p:sldId id="312" r:id="rId26"/>
    <p:sldId id="337" r:id="rId27"/>
    <p:sldId id="338" r:id="rId28"/>
    <p:sldId id="339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ny Young" initials="DY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25075-9454-4F49-9EB6-37556837A0DF}" v="588" dt="2025-05-08T23:15:22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3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5C025075-9454-4F49-9EB6-37556837A0DF}"/>
    <pc:docChg chg="custSel addSld modSld">
      <pc:chgData name="Danny Young" userId="cb0f4ce2-eb4f-479e-8e8f-3beb257e632f" providerId="ADAL" clId="{5C025075-9454-4F49-9EB6-37556837A0DF}" dt="2025-05-08T23:15:22.454" v="1241"/>
      <pc:docMkLst>
        <pc:docMk/>
      </pc:docMkLst>
      <pc:sldChg chg="addSp modSp new mod modAnim">
        <pc:chgData name="Danny Young" userId="cb0f4ce2-eb4f-479e-8e8f-3beb257e632f" providerId="ADAL" clId="{5C025075-9454-4F49-9EB6-37556837A0DF}" dt="2025-05-08T23:15:22.454" v="1241"/>
        <pc:sldMkLst>
          <pc:docMk/>
          <pc:sldMk cId="3448955802" sldId="337"/>
        </pc:sldMkLst>
        <pc:spChg chg="mod">
          <ac:chgData name="Danny Young" userId="cb0f4ce2-eb4f-479e-8e8f-3beb257e632f" providerId="ADAL" clId="{5C025075-9454-4F49-9EB6-37556837A0DF}" dt="2025-05-05T21:32:44.827" v="65" actId="1036"/>
          <ac:spMkLst>
            <pc:docMk/>
            <pc:sldMk cId="3448955802" sldId="337"/>
            <ac:spMk id="2" creationId="{6972A16B-0579-75D2-9635-B8AE601D3AD4}"/>
          </ac:spMkLst>
        </pc:spChg>
        <pc:spChg chg="add mod">
          <ac:chgData name="Danny Young" userId="cb0f4ce2-eb4f-479e-8e8f-3beb257e632f" providerId="ADAL" clId="{5C025075-9454-4F49-9EB6-37556837A0DF}" dt="2025-05-05T21:34:25.547" v="137" actId="255"/>
          <ac:spMkLst>
            <pc:docMk/>
            <pc:sldMk cId="3448955802" sldId="337"/>
            <ac:spMk id="4" creationId="{9E619AD7-BDB9-EFB1-1E65-C171268DDADD}"/>
          </ac:spMkLst>
        </pc:spChg>
        <pc:spChg chg="add mod">
          <ac:chgData name="Danny Young" userId="cb0f4ce2-eb4f-479e-8e8f-3beb257e632f" providerId="ADAL" clId="{5C025075-9454-4F49-9EB6-37556837A0DF}" dt="2025-05-05T21:35:26.879" v="238" actId="14100"/>
          <ac:spMkLst>
            <pc:docMk/>
            <pc:sldMk cId="3448955802" sldId="337"/>
            <ac:spMk id="5" creationId="{1C6DE3D6-4EF8-49E9-D508-0B9E7D78D836}"/>
          </ac:spMkLst>
        </pc:spChg>
        <pc:spChg chg="add mod">
          <ac:chgData name="Danny Young" userId="cb0f4ce2-eb4f-479e-8e8f-3beb257e632f" providerId="ADAL" clId="{5C025075-9454-4F49-9EB6-37556837A0DF}" dt="2025-05-05T21:36:57.455" v="372" actId="1035"/>
          <ac:spMkLst>
            <pc:docMk/>
            <pc:sldMk cId="3448955802" sldId="337"/>
            <ac:spMk id="10" creationId="{804E84AF-3526-5AA0-83AA-CC5A9D0897C4}"/>
          </ac:spMkLst>
        </pc:spChg>
        <pc:spChg chg="add mod">
          <ac:chgData name="Danny Young" userId="cb0f4ce2-eb4f-479e-8e8f-3beb257e632f" providerId="ADAL" clId="{5C025075-9454-4F49-9EB6-37556837A0DF}" dt="2025-05-05T21:37:43.617" v="383" actId="1076"/>
          <ac:spMkLst>
            <pc:docMk/>
            <pc:sldMk cId="3448955802" sldId="337"/>
            <ac:spMk id="11" creationId="{917EE240-7741-BC5B-4998-0BC0897FE37B}"/>
          </ac:spMkLst>
        </pc:spChg>
        <pc:spChg chg="add mod">
          <ac:chgData name="Danny Young" userId="cb0f4ce2-eb4f-479e-8e8f-3beb257e632f" providerId="ADAL" clId="{5C025075-9454-4F49-9EB6-37556837A0DF}" dt="2025-05-05T21:38:41.677" v="492" actId="20577"/>
          <ac:spMkLst>
            <pc:docMk/>
            <pc:sldMk cId="3448955802" sldId="337"/>
            <ac:spMk id="15" creationId="{BDA71055-1B30-A3A9-6AF2-6116207E9C83}"/>
          </ac:spMkLst>
        </pc:spChg>
        <pc:spChg chg="add mod">
          <ac:chgData name="Danny Young" userId="cb0f4ce2-eb4f-479e-8e8f-3beb257e632f" providerId="ADAL" clId="{5C025075-9454-4F49-9EB6-37556837A0DF}" dt="2025-05-05T21:44:07.693" v="508" actId="1076"/>
          <ac:spMkLst>
            <pc:docMk/>
            <pc:sldMk cId="3448955802" sldId="337"/>
            <ac:spMk id="17" creationId="{8B8D6186-2135-097E-A15C-8A7A3F0EF6C5}"/>
          </ac:spMkLst>
        </pc:spChg>
        <pc:spChg chg="add mod">
          <ac:chgData name="Danny Young" userId="cb0f4ce2-eb4f-479e-8e8f-3beb257e632f" providerId="ADAL" clId="{5C025075-9454-4F49-9EB6-37556837A0DF}" dt="2025-05-05T21:47:54.620" v="653" actId="14100"/>
          <ac:spMkLst>
            <pc:docMk/>
            <pc:sldMk cId="3448955802" sldId="337"/>
            <ac:spMk id="21" creationId="{5F461036-85D0-2739-49AB-1C5ABE4A09C3}"/>
          </ac:spMkLst>
        </pc:spChg>
        <pc:spChg chg="add mod">
          <ac:chgData name="Danny Young" userId="cb0f4ce2-eb4f-479e-8e8f-3beb257e632f" providerId="ADAL" clId="{5C025075-9454-4F49-9EB6-37556837A0DF}" dt="2025-05-05T21:48:15.959" v="759" actId="20577"/>
          <ac:spMkLst>
            <pc:docMk/>
            <pc:sldMk cId="3448955802" sldId="337"/>
            <ac:spMk id="22" creationId="{9351ECAF-FED1-A476-2CA0-76C88D0EE7EA}"/>
          </ac:spMkLst>
        </pc:spChg>
        <pc:spChg chg="add mod">
          <ac:chgData name="Danny Young" userId="cb0f4ce2-eb4f-479e-8e8f-3beb257e632f" providerId="ADAL" clId="{5C025075-9454-4F49-9EB6-37556837A0DF}" dt="2025-05-05T21:48:49.929" v="775" actId="14100"/>
          <ac:spMkLst>
            <pc:docMk/>
            <pc:sldMk cId="3448955802" sldId="337"/>
            <ac:spMk id="23" creationId="{3259B62E-39D2-D231-A530-D50893E94BAB}"/>
          </ac:spMkLst>
        </pc:spChg>
        <pc:graphicFrameChg chg="add mod">
          <ac:chgData name="Danny Young" userId="cb0f4ce2-eb4f-479e-8e8f-3beb257e632f" providerId="ADAL" clId="{5C025075-9454-4F49-9EB6-37556837A0DF}" dt="2025-05-05T21:32:46.549" v="66" actId="1076"/>
          <ac:graphicFrameMkLst>
            <pc:docMk/>
            <pc:sldMk cId="3448955802" sldId="337"/>
            <ac:graphicFrameMk id="3" creationId="{9A1D53C5-DB48-E1B2-E9AB-301ED07FEFC9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35:53.398" v="244" actId="1076"/>
          <ac:graphicFrameMkLst>
            <pc:docMk/>
            <pc:sldMk cId="3448955802" sldId="337"/>
            <ac:graphicFrameMk id="6" creationId="{284C8DDD-9AD4-ADDB-CE92-9DFEE439F0E1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36:06.503" v="249" actId="1076"/>
          <ac:graphicFrameMkLst>
            <pc:docMk/>
            <pc:sldMk cId="3448955802" sldId="337"/>
            <ac:graphicFrameMk id="7" creationId="{A8EDBB82-3934-CB90-898A-07505F1DAB39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36:25.140" v="255" actId="1076"/>
          <ac:graphicFrameMkLst>
            <pc:docMk/>
            <pc:sldMk cId="3448955802" sldId="337"/>
            <ac:graphicFrameMk id="8" creationId="{80956F9C-232D-DC2D-2381-078D7ACED7A5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36:37.907" v="260" actId="1076"/>
          <ac:graphicFrameMkLst>
            <pc:docMk/>
            <pc:sldMk cId="3448955802" sldId="337"/>
            <ac:graphicFrameMk id="9" creationId="{FDC414AD-C74C-D543-7361-757E0859168B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37:56.833" v="390" actId="1076"/>
          <ac:graphicFrameMkLst>
            <pc:docMk/>
            <pc:sldMk cId="3448955802" sldId="337"/>
            <ac:graphicFrameMk id="12" creationId="{FE0CF841-8398-1932-1EA4-DF15004FE753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38:12.886" v="394" actId="1076"/>
          <ac:graphicFrameMkLst>
            <pc:docMk/>
            <pc:sldMk cId="3448955802" sldId="337"/>
            <ac:graphicFrameMk id="13" creationId="{0FF1AD2E-F814-5B26-BD8F-72ABC2442745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38:29.070" v="431" actId="1035"/>
          <ac:graphicFrameMkLst>
            <pc:docMk/>
            <pc:sldMk cId="3448955802" sldId="337"/>
            <ac:graphicFrameMk id="14" creationId="{390BC2C1-5CB3-ED6C-93E8-12CE6CA1046D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38:58.322" v="497" actId="1076"/>
          <ac:graphicFrameMkLst>
            <pc:docMk/>
            <pc:sldMk cId="3448955802" sldId="337"/>
            <ac:graphicFrameMk id="16" creationId="{231E2208-B89B-2857-484A-CC9E46E3380A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46:02.017" v="532" actId="1076"/>
          <ac:graphicFrameMkLst>
            <pc:docMk/>
            <pc:sldMk cId="3448955802" sldId="337"/>
            <ac:graphicFrameMk id="18" creationId="{87DFB596-F0BF-6D74-C426-F7264A3541C4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44:45.274" v="527" actId="1036"/>
          <ac:graphicFrameMkLst>
            <pc:docMk/>
            <pc:sldMk cId="3448955802" sldId="337"/>
            <ac:graphicFrameMk id="19" creationId="{95A04A55-2613-B65E-6F41-2F7CD91759F3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44:58.057" v="531" actId="1076"/>
          <ac:graphicFrameMkLst>
            <pc:docMk/>
            <pc:sldMk cId="3448955802" sldId="337"/>
            <ac:graphicFrameMk id="20" creationId="{982D443C-351C-2C6E-6F0F-F04278B0B003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49:03.555" v="796" actId="1076"/>
          <ac:graphicFrameMkLst>
            <pc:docMk/>
            <pc:sldMk cId="3448955802" sldId="337"/>
            <ac:graphicFrameMk id="24" creationId="{97A091B5-28FB-7970-596D-E3C76AFAC55C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49:11.312" v="801" actId="1076"/>
          <ac:graphicFrameMkLst>
            <pc:docMk/>
            <pc:sldMk cId="3448955802" sldId="337"/>
            <ac:graphicFrameMk id="25" creationId="{CCD6A813-FD9F-EA7B-5543-7131D4B49351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51:01.128" v="811" actId="1035"/>
          <ac:graphicFrameMkLst>
            <pc:docMk/>
            <pc:sldMk cId="3448955802" sldId="337"/>
            <ac:graphicFrameMk id="26" creationId="{14D5E4D0-E497-0CC7-29CA-29B222441F8C}"/>
          </ac:graphicFrameMkLst>
        </pc:graphicFrameChg>
        <pc:inkChg chg="add">
          <ac:chgData name="Danny Young" userId="cb0f4ce2-eb4f-479e-8e8f-3beb257e632f" providerId="ADAL" clId="{5C025075-9454-4F49-9EB6-37556837A0DF}" dt="2025-05-08T23:15:22.454" v="1241"/>
          <ac:inkMkLst>
            <pc:docMk/>
            <pc:sldMk cId="3448955802" sldId="337"/>
            <ac:inkMk id="27" creationId="{DF74ED3D-8F7C-56B1-A88C-690956503C64}"/>
          </ac:inkMkLst>
        </pc:inkChg>
      </pc:sldChg>
      <pc:sldChg chg="new">
        <pc:chgData name="Danny Young" userId="cb0f4ce2-eb4f-479e-8e8f-3beb257e632f" providerId="ADAL" clId="{5C025075-9454-4F49-9EB6-37556837A0DF}" dt="2025-05-05T21:55:10.142" v="812" actId="680"/>
        <pc:sldMkLst>
          <pc:docMk/>
          <pc:sldMk cId="2631336254" sldId="338"/>
        </pc:sldMkLst>
      </pc:sldChg>
      <pc:sldChg chg="addSp delSp modSp new mod delAnim modAnim">
        <pc:chgData name="Danny Young" userId="cb0f4ce2-eb4f-479e-8e8f-3beb257e632f" providerId="ADAL" clId="{5C025075-9454-4F49-9EB6-37556837A0DF}" dt="2025-05-08T23:15:22.454" v="1241"/>
        <pc:sldMkLst>
          <pc:docMk/>
          <pc:sldMk cId="1431082659" sldId="339"/>
        </pc:sldMkLst>
        <pc:spChg chg="mod">
          <ac:chgData name="Danny Young" userId="cb0f4ce2-eb4f-479e-8e8f-3beb257e632f" providerId="ADAL" clId="{5C025075-9454-4F49-9EB6-37556837A0DF}" dt="2025-05-05T21:55:21.016" v="832" actId="14100"/>
          <ac:spMkLst>
            <pc:docMk/>
            <pc:sldMk cId="1431082659" sldId="339"/>
            <ac:spMk id="2" creationId="{734A998C-1767-56FC-AA44-B41979713A38}"/>
          </ac:spMkLst>
        </pc:spChg>
        <pc:spChg chg="add del mod">
          <ac:chgData name="Danny Young" userId="cb0f4ce2-eb4f-479e-8e8f-3beb257e632f" providerId="ADAL" clId="{5C025075-9454-4F49-9EB6-37556837A0DF}" dt="2025-05-05T21:56:57.117" v="864" actId="478"/>
          <ac:spMkLst>
            <pc:docMk/>
            <pc:sldMk cId="1431082659" sldId="339"/>
            <ac:spMk id="6" creationId="{0764ACFD-9996-FB60-6243-EA856658E03C}"/>
          </ac:spMkLst>
        </pc:spChg>
        <pc:spChg chg="add mod">
          <ac:chgData name="Danny Young" userId="cb0f4ce2-eb4f-479e-8e8f-3beb257e632f" providerId="ADAL" clId="{5C025075-9454-4F49-9EB6-37556837A0DF}" dt="2025-05-05T21:57:25.826" v="925" actId="1076"/>
          <ac:spMkLst>
            <pc:docMk/>
            <pc:sldMk cId="1431082659" sldId="339"/>
            <ac:spMk id="7" creationId="{8D560DA0-6C87-AC8E-9A5A-B9176E4C5DA3}"/>
          </ac:spMkLst>
        </pc:spChg>
        <pc:spChg chg="add del mod">
          <ac:chgData name="Danny Young" userId="cb0f4ce2-eb4f-479e-8e8f-3beb257e632f" providerId="ADAL" clId="{5C025075-9454-4F49-9EB6-37556837A0DF}" dt="2025-05-05T21:58:01.346" v="971" actId="478"/>
          <ac:spMkLst>
            <pc:docMk/>
            <pc:sldMk cId="1431082659" sldId="339"/>
            <ac:spMk id="10" creationId="{34837486-512C-64AC-5277-1D28241510D0}"/>
          </ac:spMkLst>
        </pc:spChg>
        <pc:spChg chg="add mod">
          <ac:chgData name="Danny Young" userId="cb0f4ce2-eb4f-479e-8e8f-3beb257e632f" providerId="ADAL" clId="{5C025075-9454-4F49-9EB6-37556837A0DF}" dt="2025-05-05T21:58:47.325" v="1044" actId="20577"/>
          <ac:spMkLst>
            <pc:docMk/>
            <pc:sldMk cId="1431082659" sldId="339"/>
            <ac:spMk id="13" creationId="{46BF7CA0-ED46-B9D7-7A27-07B409D536B6}"/>
          </ac:spMkLst>
        </pc:spChg>
        <pc:spChg chg="add mod">
          <ac:chgData name="Danny Young" userId="cb0f4ce2-eb4f-479e-8e8f-3beb257e632f" providerId="ADAL" clId="{5C025075-9454-4F49-9EB6-37556837A0DF}" dt="2025-05-05T22:07:47.350" v="1240" actId="122"/>
          <ac:spMkLst>
            <pc:docMk/>
            <pc:sldMk cId="1431082659" sldId="339"/>
            <ac:spMk id="32" creationId="{8634F298-E1FA-42EE-AC3A-8508F51089DD}"/>
          </ac:spMkLst>
        </pc:spChg>
        <pc:graphicFrameChg chg="add mod">
          <ac:chgData name="Danny Young" userId="cb0f4ce2-eb4f-479e-8e8f-3beb257e632f" providerId="ADAL" clId="{5C025075-9454-4F49-9EB6-37556837A0DF}" dt="2025-05-05T21:55:54.270" v="838" actId="1076"/>
          <ac:graphicFrameMkLst>
            <pc:docMk/>
            <pc:sldMk cId="1431082659" sldId="339"/>
            <ac:graphicFrameMk id="5" creationId="{B6874EB3-6197-6B75-C84A-C43F77B8EDF4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57:39.872" v="930" actId="1076"/>
          <ac:graphicFrameMkLst>
            <pc:docMk/>
            <pc:sldMk cId="1431082659" sldId="339"/>
            <ac:graphicFrameMk id="8" creationId="{6884A81B-E654-3F28-E956-E9C339FEDCC0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57:51.726" v="935" actId="1076"/>
          <ac:graphicFrameMkLst>
            <pc:docMk/>
            <pc:sldMk cId="1431082659" sldId="339"/>
            <ac:graphicFrameMk id="9" creationId="{DC618EC5-9D6A-3249-AC40-229BEBDE2446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58:11.662" v="976" actId="1076"/>
          <ac:graphicFrameMkLst>
            <pc:docMk/>
            <pc:sldMk cId="1431082659" sldId="339"/>
            <ac:graphicFrameMk id="11" creationId="{B99361A4-3925-5F56-9E7A-E873B95CFE86}"/>
          </ac:graphicFrameMkLst>
        </pc:graphicFrameChg>
        <pc:graphicFrameChg chg="add mod">
          <ac:chgData name="Danny Young" userId="cb0f4ce2-eb4f-479e-8e8f-3beb257e632f" providerId="ADAL" clId="{5C025075-9454-4F49-9EB6-37556837A0DF}" dt="2025-05-05T22:04:16.250" v="1141" actId="1038"/>
          <ac:graphicFrameMkLst>
            <pc:docMk/>
            <pc:sldMk cId="1431082659" sldId="339"/>
            <ac:graphicFrameMk id="12" creationId="{73387C76-6E29-C39B-02AB-54CF8611485F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58:58.893" v="1049" actId="1076"/>
          <ac:graphicFrameMkLst>
            <pc:docMk/>
            <pc:sldMk cId="1431082659" sldId="339"/>
            <ac:graphicFrameMk id="14" creationId="{45D40021-0ED3-A31D-E07E-0951B3AA2732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59:10.138" v="1053" actId="1076"/>
          <ac:graphicFrameMkLst>
            <pc:docMk/>
            <pc:sldMk cId="1431082659" sldId="339"/>
            <ac:graphicFrameMk id="15" creationId="{C0E17823-E84E-AAB4-7A7E-F6A8EC537BF5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59:32.190" v="1058" actId="1076"/>
          <ac:graphicFrameMkLst>
            <pc:docMk/>
            <pc:sldMk cId="1431082659" sldId="339"/>
            <ac:graphicFrameMk id="16" creationId="{5FEB1F3D-2040-AEBC-8D78-5AB12C9719BC}"/>
          </ac:graphicFrameMkLst>
        </pc:graphicFrameChg>
        <pc:graphicFrameChg chg="add mod">
          <ac:chgData name="Danny Young" userId="cb0f4ce2-eb4f-479e-8e8f-3beb257e632f" providerId="ADAL" clId="{5C025075-9454-4F49-9EB6-37556837A0DF}" dt="2025-05-05T21:59:58.053" v="1063" actId="1076"/>
          <ac:graphicFrameMkLst>
            <pc:docMk/>
            <pc:sldMk cId="1431082659" sldId="339"/>
            <ac:graphicFrameMk id="17" creationId="{932F9F69-35EA-F845-3FAA-4263DAB37E1F}"/>
          </ac:graphicFrameMkLst>
        </pc:graphicFrameChg>
        <pc:graphicFrameChg chg="add mod">
          <ac:chgData name="Danny Young" userId="cb0f4ce2-eb4f-479e-8e8f-3beb257e632f" providerId="ADAL" clId="{5C025075-9454-4F49-9EB6-37556837A0DF}" dt="2025-05-05T22:00:07.548" v="1067" actId="1076"/>
          <ac:graphicFrameMkLst>
            <pc:docMk/>
            <pc:sldMk cId="1431082659" sldId="339"/>
            <ac:graphicFrameMk id="18" creationId="{E7C26A5A-4F9C-BE19-4A3D-3499CBB6CC5F}"/>
          </ac:graphicFrameMkLst>
        </pc:graphicFrameChg>
        <pc:graphicFrameChg chg="add del mod">
          <ac:chgData name="Danny Young" userId="cb0f4ce2-eb4f-479e-8e8f-3beb257e632f" providerId="ADAL" clId="{5C025075-9454-4F49-9EB6-37556837A0DF}" dt="2025-05-05T22:00:18.845" v="1071" actId="478"/>
          <ac:graphicFrameMkLst>
            <pc:docMk/>
            <pc:sldMk cId="1431082659" sldId="339"/>
            <ac:graphicFrameMk id="19" creationId="{C78D67B7-4826-00FF-E433-2EEE115AF6C8}"/>
          </ac:graphicFrameMkLst>
        </pc:graphicFrameChg>
        <pc:graphicFrameChg chg="add mod">
          <ac:chgData name="Danny Young" userId="cb0f4ce2-eb4f-479e-8e8f-3beb257e632f" providerId="ADAL" clId="{5C025075-9454-4F49-9EB6-37556837A0DF}" dt="2025-05-05T22:00:40.484" v="1077" actId="1076"/>
          <ac:graphicFrameMkLst>
            <pc:docMk/>
            <pc:sldMk cId="1431082659" sldId="339"/>
            <ac:graphicFrameMk id="20" creationId="{FF3C5C8D-0E99-94F3-9329-CB93A5FC1252}"/>
          </ac:graphicFrameMkLst>
        </pc:graphicFrameChg>
        <pc:graphicFrameChg chg="add mod">
          <ac:chgData name="Danny Young" userId="cb0f4ce2-eb4f-479e-8e8f-3beb257e632f" providerId="ADAL" clId="{5C025075-9454-4F49-9EB6-37556837A0DF}" dt="2025-05-05T22:01:11.962" v="1081" actId="1076"/>
          <ac:graphicFrameMkLst>
            <pc:docMk/>
            <pc:sldMk cId="1431082659" sldId="339"/>
            <ac:graphicFrameMk id="21" creationId="{AB2302D0-754A-AEA6-EF02-6E148C0F891F}"/>
          </ac:graphicFrameMkLst>
        </pc:graphicFrameChg>
        <pc:graphicFrameChg chg="add mod">
          <ac:chgData name="Danny Young" userId="cb0f4ce2-eb4f-479e-8e8f-3beb257e632f" providerId="ADAL" clId="{5C025075-9454-4F49-9EB6-37556837A0DF}" dt="2025-05-05T22:04:24.527" v="1147" actId="1038"/>
          <ac:graphicFrameMkLst>
            <pc:docMk/>
            <pc:sldMk cId="1431082659" sldId="339"/>
            <ac:graphicFrameMk id="22" creationId="{292867FB-E513-A674-0094-8E0F702DD3EB}"/>
          </ac:graphicFrameMkLst>
        </pc:graphicFrameChg>
        <pc:graphicFrameChg chg="add mod">
          <ac:chgData name="Danny Young" userId="cb0f4ce2-eb4f-479e-8e8f-3beb257e632f" providerId="ADAL" clId="{5C025075-9454-4F49-9EB6-37556837A0DF}" dt="2025-05-05T22:04:28.607" v="1158" actId="1038"/>
          <ac:graphicFrameMkLst>
            <pc:docMk/>
            <pc:sldMk cId="1431082659" sldId="339"/>
            <ac:graphicFrameMk id="23" creationId="{89EFA6A5-D76E-A5CD-5C38-A733A2C10B5F}"/>
          </ac:graphicFrameMkLst>
        </pc:graphicFrameChg>
        <pc:graphicFrameChg chg="add mod">
          <ac:chgData name="Danny Young" userId="cb0f4ce2-eb4f-479e-8e8f-3beb257e632f" providerId="ADAL" clId="{5C025075-9454-4F49-9EB6-37556837A0DF}" dt="2025-05-05T22:04:28.607" v="1158" actId="1038"/>
          <ac:graphicFrameMkLst>
            <pc:docMk/>
            <pc:sldMk cId="1431082659" sldId="339"/>
            <ac:graphicFrameMk id="24" creationId="{AE86ADB9-5513-0CB4-E069-AAD4C7A8AC52}"/>
          </ac:graphicFrameMkLst>
        </pc:graphicFrameChg>
        <pc:graphicFrameChg chg="add mod">
          <ac:chgData name="Danny Young" userId="cb0f4ce2-eb4f-479e-8e8f-3beb257e632f" providerId="ADAL" clId="{5C025075-9454-4F49-9EB6-37556837A0DF}" dt="2025-05-05T22:04:28.607" v="1158" actId="1038"/>
          <ac:graphicFrameMkLst>
            <pc:docMk/>
            <pc:sldMk cId="1431082659" sldId="339"/>
            <ac:graphicFrameMk id="25" creationId="{5EF090DF-23BD-AAB7-8CD2-830C1512DA73}"/>
          </ac:graphicFrameMkLst>
        </pc:graphicFrameChg>
        <pc:graphicFrameChg chg="add mod">
          <ac:chgData name="Danny Young" userId="cb0f4ce2-eb4f-479e-8e8f-3beb257e632f" providerId="ADAL" clId="{5C025075-9454-4F49-9EB6-37556837A0DF}" dt="2025-05-05T22:06:54.347" v="1168" actId="1035"/>
          <ac:graphicFrameMkLst>
            <pc:docMk/>
            <pc:sldMk cId="1431082659" sldId="339"/>
            <ac:graphicFrameMk id="30" creationId="{7575059C-1384-6A97-07BD-D55A9BFB3617}"/>
          </ac:graphicFrameMkLst>
        </pc:graphicFrameChg>
        <pc:graphicFrameChg chg="add del mod">
          <ac:chgData name="Danny Young" userId="cb0f4ce2-eb4f-479e-8e8f-3beb257e632f" providerId="ADAL" clId="{5C025075-9454-4F49-9EB6-37556837A0DF}" dt="2025-05-05T22:04:32.841" v="1162" actId="478"/>
          <ac:graphicFrameMkLst>
            <pc:docMk/>
            <pc:sldMk cId="1431082659" sldId="339"/>
            <ac:graphicFrameMk id="31" creationId="{F189540F-4D8A-8D73-7B1D-5CEBF7BBE0A9}"/>
          </ac:graphicFrameMkLst>
        </pc:graphicFrameChg>
        <pc:picChg chg="add del mod">
          <ac:chgData name="Danny Young" userId="cb0f4ce2-eb4f-479e-8e8f-3beb257e632f" providerId="ADAL" clId="{5C025075-9454-4F49-9EB6-37556837A0DF}" dt="2025-05-05T21:56:46.256" v="839" actId="478"/>
          <ac:picMkLst>
            <pc:docMk/>
            <pc:sldMk cId="1431082659" sldId="339"/>
            <ac:picMk id="4" creationId="{494ACF95-8BD9-6FFD-6568-D7D1A8AC378E}"/>
          </ac:picMkLst>
        </pc:picChg>
        <pc:inkChg chg="add">
          <ac:chgData name="Danny Young" userId="cb0f4ce2-eb4f-479e-8e8f-3beb257e632f" providerId="ADAL" clId="{5C025075-9454-4F49-9EB6-37556837A0DF}" dt="2025-05-08T23:15:22.454" v="1241"/>
          <ac:inkMkLst>
            <pc:docMk/>
            <pc:sldMk cId="1431082659" sldId="339"/>
            <ac:inkMk id="3" creationId="{B66C7019-97DD-1F69-A257-529CECEDF653}"/>
          </ac:inkMkLst>
        </pc:inkChg>
        <pc:cxnChg chg="add mod">
          <ac:chgData name="Danny Young" userId="cb0f4ce2-eb4f-479e-8e8f-3beb257e632f" providerId="ADAL" clId="{5C025075-9454-4F49-9EB6-37556837A0DF}" dt="2025-05-05T22:02:37.507" v="1115" actId="14100"/>
          <ac:cxnSpMkLst>
            <pc:docMk/>
            <pc:sldMk cId="1431082659" sldId="339"/>
            <ac:cxnSpMk id="27" creationId="{11C72B8A-3B4F-8C05-568E-277477CADFAF}"/>
          </ac:cxnSpMkLst>
        </pc:cxnChg>
        <pc:cxnChg chg="add mod">
          <ac:chgData name="Danny Young" userId="cb0f4ce2-eb4f-479e-8e8f-3beb257e632f" providerId="ADAL" clId="{5C025075-9454-4F49-9EB6-37556837A0DF}" dt="2025-05-05T22:04:28.607" v="1158" actId="1038"/>
          <ac:cxnSpMkLst>
            <pc:docMk/>
            <pc:sldMk cId="1431082659" sldId="339"/>
            <ac:cxnSpMk id="29" creationId="{A63DA444-28BF-9A26-6170-5F76D345CBEC}"/>
          </ac:cxnSpMkLst>
        </pc:cxnChg>
      </pc:sldChg>
    </pc:docChg>
  </pc:docChgLst>
  <pc:docChgLst>
    <pc:chgData name="Danny Young" userId="cb0f4ce2-eb4f-479e-8e8f-3beb257e632f" providerId="ADAL" clId="{C15D9A5B-A6F6-4E6F-BBCD-B5D4EE9520FB}"/>
    <pc:docChg chg="custSel addSld delSld modSld sldOrd">
      <pc:chgData name="Danny Young" userId="cb0f4ce2-eb4f-479e-8e8f-3beb257e632f" providerId="ADAL" clId="{C15D9A5B-A6F6-4E6F-BBCD-B5D4EE9520FB}" dt="2023-02-27T19:50:25.054" v="253" actId="1076"/>
      <pc:docMkLst>
        <pc:docMk/>
      </pc:docMkLst>
      <pc:sldChg chg="addSp delSp modSp add delAnim">
        <pc:chgData name="Danny Young" userId="cb0f4ce2-eb4f-479e-8e8f-3beb257e632f" providerId="ADAL" clId="{C15D9A5B-A6F6-4E6F-BBCD-B5D4EE9520FB}" dt="2023-02-17T20:03:49.842" v="101" actId="1076"/>
        <pc:sldMkLst>
          <pc:docMk/>
          <pc:sldMk cId="475216667" sldId="328"/>
        </pc:sldMkLst>
        <pc:spChg chg="del">
          <ac:chgData name="Danny Young" userId="cb0f4ce2-eb4f-479e-8e8f-3beb257e632f" providerId="ADAL" clId="{C15D9A5B-A6F6-4E6F-BBCD-B5D4EE9520FB}" dt="2023-02-17T20:03:42.939" v="99" actId="478"/>
          <ac:spMkLst>
            <pc:docMk/>
            <pc:sldMk cId="475216667" sldId="328"/>
            <ac:spMk id="2" creationId="{00000000-0000-0000-0000-000000000000}"/>
          </ac:spMkLst>
        </pc:spChg>
        <pc:spChg chg="add del mod">
          <ac:chgData name="Danny Young" userId="cb0f4ce2-eb4f-479e-8e8f-3beb257e632f" providerId="ADAL" clId="{C15D9A5B-A6F6-4E6F-BBCD-B5D4EE9520FB}" dt="2023-02-17T20:03:45.037" v="100" actId="478"/>
          <ac:spMkLst>
            <pc:docMk/>
            <pc:sldMk cId="475216667" sldId="328"/>
            <ac:spMk id="8" creationId="{34709661-A049-4ECF-A2BE-FD7B25D68BE4}"/>
          </ac:spMkLst>
        </pc:spChg>
        <pc:spChg chg="del">
          <ac:chgData name="Danny Young" userId="cb0f4ce2-eb4f-479e-8e8f-3beb257e632f" providerId="ADAL" clId="{C15D9A5B-A6F6-4E6F-BBCD-B5D4EE9520FB}" dt="2023-02-17T20:02:33.119" v="7" actId="478"/>
          <ac:spMkLst>
            <pc:docMk/>
            <pc:sldMk cId="475216667" sldId="328"/>
            <ac:spMk id="88" creationId="{00000000-0000-0000-0000-000000000000}"/>
          </ac:spMkLst>
        </pc:spChg>
        <pc:spChg chg="del">
          <ac:chgData name="Danny Young" userId="cb0f4ce2-eb4f-479e-8e8f-3beb257e632f" providerId="ADAL" clId="{C15D9A5B-A6F6-4E6F-BBCD-B5D4EE9520FB}" dt="2023-02-17T20:03:32.475" v="94" actId="478"/>
          <ac:spMkLst>
            <pc:docMk/>
            <pc:sldMk cId="475216667" sldId="328"/>
            <ac:spMk id="91" creationId="{00000000-0000-0000-0000-000000000000}"/>
          </ac:spMkLst>
        </pc:spChg>
        <pc:spChg chg="del">
          <ac:chgData name="Danny Young" userId="cb0f4ce2-eb4f-479e-8e8f-3beb257e632f" providerId="ADAL" clId="{C15D9A5B-A6F6-4E6F-BBCD-B5D4EE9520FB}" dt="2023-02-17T20:02:33.119" v="7" actId="478"/>
          <ac:spMkLst>
            <pc:docMk/>
            <pc:sldMk cId="475216667" sldId="328"/>
            <ac:spMk id="92" creationId="{00000000-0000-0000-0000-000000000000}"/>
          </ac:spMkLst>
        </pc:spChg>
        <pc:spChg chg="del">
          <ac:chgData name="Danny Young" userId="cb0f4ce2-eb4f-479e-8e8f-3beb257e632f" providerId="ADAL" clId="{C15D9A5B-A6F6-4E6F-BBCD-B5D4EE9520FB}" dt="2023-02-17T20:03:32.475" v="94" actId="478"/>
          <ac:spMkLst>
            <pc:docMk/>
            <pc:sldMk cId="475216667" sldId="328"/>
            <ac:spMk id="181" creationId="{00000000-0000-0000-0000-000000000000}"/>
          </ac:spMkLst>
        </pc:spChg>
        <pc:spChg chg="mod">
          <ac:chgData name="Danny Young" userId="cb0f4ce2-eb4f-479e-8e8f-3beb257e632f" providerId="ADAL" clId="{C15D9A5B-A6F6-4E6F-BBCD-B5D4EE9520FB}" dt="2023-02-17T20:03:49.842" v="101" actId="1076"/>
          <ac:spMkLst>
            <pc:docMk/>
            <pc:sldMk cId="475216667" sldId="328"/>
            <ac:spMk id="2060" creationId="{00000000-0000-0000-0000-000000000000}"/>
          </ac:spMkLst>
        </pc:spChg>
        <pc:grpChg chg="del mod">
          <ac:chgData name="Danny Young" userId="cb0f4ce2-eb4f-479e-8e8f-3beb257e632f" providerId="ADAL" clId="{C15D9A5B-A6F6-4E6F-BBCD-B5D4EE9520FB}" dt="2023-02-17T20:03:36.048" v="96" actId="478"/>
          <ac:grpSpMkLst>
            <pc:docMk/>
            <pc:sldMk cId="475216667" sldId="328"/>
            <ac:grpSpMk id="5" creationId="{00000000-0000-0000-0000-000000000000}"/>
          </ac:grpSpMkLst>
        </pc:grpChg>
        <pc:grpChg chg="del mod">
          <ac:chgData name="Danny Young" userId="cb0f4ce2-eb4f-479e-8e8f-3beb257e632f" providerId="ADAL" clId="{C15D9A5B-A6F6-4E6F-BBCD-B5D4EE9520FB}" dt="2023-02-17T20:03:37.150" v="98" actId="478"/>
          <ac:grpSpMkLst>
            <pc:docMk/>
            <pc:sldMk cId="475216667" sldId="328"/>
            <ac:grpSpMk id="6" creationId="{00000000-0000-0000-0000-000000000000}"/>
          </ac:grpSpMkLst>
        </pc:grpChg>
        <pc:graphicFrameChg chg="mod">
          <ac:chgData name="Danny Young" userId="cb0f4ce2-eb4f-479e-8e8f-3beb257e632f" providerId="ADAL" clId="{C15D9A5B-A6F6-4E6F-BBCD-B5D4EE9520FB}" dt="2023-02-17T20:03:49.842" v="101" actId="1076"/>
          <ac:graphicFrameMkLst>
            <pc:docMk/>
            <pc:sldMk cId="475216667" sldId="328"/>
            <ac:graphicFrameMk id="2050" creationId="{00000000-0000-0000-0000-000000000000}"/>
          </ac:graphicFrameMkLst>
        </pc:graphicFrameChg>
        <pc:graphicFrameChg chg="mod">
          <ac:chgData name="Danny Young" userId="cb0f4ce2-eb4f-479e-8e8f-3beb257e632f" providerId="ADAL" clId="{C15D9A5B-A6F6-4E6F-BBCD-B5D4EE9520FB}" dt="2023-02-17T20:03:49.842" v="101" actId="1076"/>
          <ac:graphicFrameMkLst>
            <pc:docMk/>
            <pc:sldMk cId="475216667" sldId="328"/>
            <ac:graphicFrameMk id="2051" creationId="{00000000-0000-0000-0000-000000000000}"/>
          </ac:graphicFrameMkLst>
        </pc:graphicFrameChg>
        <pc:graphicFrameChg chg="del">
          <ac:chgData name="Danny Young" userId="cb0f4ce2-eb4f-479e-8e8f-3beb257e632f" providerId="ADAL" clId="{C15D9A5B-A6F6-4E6F-BBCD-B5D4EE9520FB}" dt="2023-02-17T20:02:28.494" v="6" actId="478"/>
          <ac:graphicFrameMkLst>
            <pc:docMk/>
            <pc:sldMk cId="475216667" sldId="328"/>
            <ac:graphicFrameMk id="2052" creationId="{00000000-0000-0000-0000-000000000000}"/>
          </ac:graphicFrameMkLst>
        </pc:graphicFrameChg>
        <pc:graphicFrameChg chg="del">
          <ac:chgData name="Danny Young" userId="cb0f4ce2-eb4f-479e-8e8f-3beb257e632f" providerId="ADAL" clId="{C15D9A5B-A6F6-4E6F-BBCD-B5D4EE9520FB}" dt="2023-02-17T20:02:28.494" v="6" actId="478"/>
          <ac:graphicFrameMkLst>
            <pc:docMk/>
            <pc:sldMk cId="475216667" sldId="328"/>
            <ac:graphicFrameMk id="2053" creationId="{00000000-0000-0000-0000-000000000000}"/>
          </ac:graphicFrameMkLst>
        </pc:graphicFrameChg>
        <pc:graphicFrameChg chg="del">
          <ac:chgData name="Danny Young" userId="cb0f4ce2-eb4f-479e-8e8f-3beb257e632f" providerId="ADAL" clId="{C15D9A5B-A6F6-4E6F-BBCD-B5D4EE9520FB}" dt="2023-02-17T20:02:28.494" v="6" actId="478"/>
          <ac:graphicFrameMkLst>
            <pc:docMk/>
            <pc:sldMk cId="475216667" sldId="328"/>
            <ac:graphicFrameMk id="2054" creationId="{00000000-0000-0000-0000-000000000000}"/>
          </ac:graphicFrameMkLst>
        </pc:graphicFrameChg>
        <pc:graphicFrameChg chg="del">
          <ac:chgData name="Danny Young" userId="cb0f4ce2-eb4f-479e-8e8f-3beb257e632f" providerId="ADAL" clId="{C15D9A5B-A6F6-4E6F-BBCD-B5D4EE9520FB}" dt="2023-02-17T20:02:28.494" v="6" actId="478"/>
          <ac:graphicFrameMkLst>
            <pc:docMk/>
            <pc:sldMk cId="475216667" sldId="328"/>
            <ac:graphicFrameMk id="2055" creationId="{00000000-0000-0000-0000-000000000000}"/>
          </ac:graphicFrameMkLst>
        </pc:graphicFrameChg>
        <pc:graphicFrameChg chg="del">
          <ac:chgData name="Danny Young" userId="cb0f4ce2-eb4f-479e-8e8f-3beb257e632f" providerId="ADAL" clId="{C15D9A5B-A6F6-4E6F-BBCD-B5D4EE9520FB}" dt="2023-02-17T20:02:28.494" v="6" actId="478"/>
          <ac:graphicFrameMkLst>
            <pc:docMk/>
            <pc:sldMk cId="475216667" sldId="328"/>
            <ac:graphicFrameMk id="2056" creationId="{00000000-0000-0000-0000-000000000000}"/>
          </ac:graphicFrameMkLst>
        </pc:graphicFrameChg>
      </pc:sldChg>
      <pc:sldChg chg="addSp add del ord">
        <pc:chgData name="Danny Young" userId="cb0f4ce2-eb4f-479e-8e8f-3beb257e632f" providerId="ADAL" clId="{C15D9A5B-A6F6-4E6F-BBCD-B5D4EE9520FB}" dt="2023-02-27T19:43:35.529" v="135" actId="2696"/>
        <pc:sldMkLst>
          <pc:docMk/>
          <pc:sldMk cId="2414262447" sldId="329"/>
        </pc:sldMkLst>
        <pc:inkChg chg="add">
          <ac:chgData name="Danny Young" userId="cb0f4ce2-eb4f-479e-8e8f-3beb257e632f" providerId="ADAL" clId="{C15D9A5B-A6F6-4E6F-BBCD-B5D4EE9520FB}" dt="2023-02-27T19:42:59.834" v="103"/>
          <ac:inkMkLst>
            <pc:docMk/>
            <pc:sldMk cId="2414262447" sldId="329"/>
            <ac:inkMk id="3" creationId="{052CE6D8-60BF-47E9-A40E-EA7210807EA0}"/>
          </ac:inkMkLst>
        </pc:inkChg>
      </pc:sldChg>
      <pc:sldChg chg="addSp modSp add modAnim">
        <pc:chgData name="Danny Young" userId="cb0f4ce2-eb4f-479e-8e8f-3beb257e632f" providerId="ADAL" clId="{C15D9A5B-A6F6-4E6F-BBCD-B5D4EE9520FB}" dt="2023-02-27T19:50:25.054" v="253" actId="1076"/>
        <pc:sldMkLst>
          <pc:docMk/>
          <pc:sldMk cId="1421968419" sldId="330"/>
        </pc:sldMkLst>
        <pc:spChg chg="mod">
          <ac:chgData name="Danny Young" userId="cb0f4ce2-eb4f-479e-8e8f-3beb257e632f" providerId="ADAL" clId="{C15D9A5B-A6F6-4E6F-BBCD-B5D4EE9520FB}" dt="2023-02-27T19:43:38.846" v="136" actId="1076"/>
          <ac:spMkLst>
            <pc:docMk/>
            <pc:sldMk cId="1421968419" sldId="330"/>
            <ac:spMk id="2" creationId="{C53CCEBD-E607-4CC0-8CA1-12817D91C1CA}"/>
          </ac:spMkLst>
        </pc:spChg>
        <pc:graphicFrameChg chg="add mod">
          <ac:chgData name="Danny Young" userId="cb0f4ce2-eb4f-479e-8e8f-3beb257e632f" providerId="ADAL" clId="{C15D9A5B-A6F6-4E6F-BBCD-B5D4EE9520FB}" dt="2023-02-27T19:43:40.518" v="137" actId="1076"/>
          <ac:graphicFrameMkLst>
            <pc:docMk/>
            <pc:sldMk cId="1421968419" sldId="330"/>
            <ac:graphicFrameMk id="3" creationId="{7FC4B21B-49C5-4E6A-88AF-98F573EA7CBE}"/>
          </ac:graphicFrameMkLst>
        </pc:graphicFrameChg>
        <pc:graphicFrameChg chg="add mod">
          <ac:chgData name="Danny Young" userId="cb0f4ce2-eb4f-479e-8e8f-3beb257e632f" providerId="ADAL" clId="{C15D9A5B-A6F6-4E6F-BBCD-B5D4EE9520FB}" dt="2023-02-27T19:44:10.560" v="145" actId="1076"/>
          <ac:graphicFrameMkLst>
            <pc:docMk/>
            <pc:sldMk cId="1421968419" sldId="330"/>
            <ac:graphicFrameMk id="4" creationId="{D56565A4-12F9-4170-82F7-D6BFBC662E49}"/>
          </ac:graphicFrameMkLst>
        </pc:graphicFrameChg>
        <pc:graphicFrameChg chg="add mod">
          <ac:chgData name="Danny Young" userId="cb0f4ce2-eb4f-479e-8e8f-3beb257e632f" providerId="ADAL" clId="{C15D9A5B-A6F6-4E6F-BBCD-B5D4EE9520FB}" dt="2023-02-27T19:44:22.843" v="151" actId="1076"/>
          <ac:graphicFrameMkLst>
            <pc:docMk/>
            <pc:sldMk cId="1421968419" sldId="330"/>
            <ac:graphicFrameMk id="5" creationId="{B41C07D0-3783-46C9-8990-5281275DF243}"/>
          </ac:graphicFrameMkLst>
        </pc:graphicFrameChg>
        <pc:graphicFrameChg chg="add mod">
          <ac:chgData name="Danny Young" userId="cb0f4ce2-eb4f-479e-8e8f-3beb257e632f" providerId="ADAL" clId="{C15D9A5B-A6F6-4E6F-BBCD-B5D4EE9520FB}" dt="2023-02-27T19:45:15.745" v="158" actId="1035"/>
          <ac:graphicFrameMkLst>
            <pc:docMk/>
            <pc:sldMk cId="1421968419" sldId="330"/>
            <ac:graphicFrameMk id="6" creationId="{3DF4A2C2-D354-4844-AC7D-350291A030E7}"/>
          </ac:graphicFrameMkLst>
        </pc:graphicFrameChg>
        <pc:graphicFrameChg chg="add mod">
          <ac:chgData name="Danny Young" userId="cb0f4ce2-eb4f-479e-8e8f-3beb257e632f" providerId="ADAL" clId="{C15D9A5B-A6F6-4E6F-BBCD-B5D4EE9520FB}" dt="2023-02-27T19:46:05.275" v="164" actId="1035"/>
          <ac:graphicFrameMkLst>
            <pc:docMk/>
            <pc:sldMk cId="1421968419" sldId="330"/>
            <ac:graphicFrameMk id="7" creationId="{AA0B5211-E11A-4236-839C-B499FF8E42C7}"/>
          </ac:graphicFrameMkLst>
        </pc:graphicFrameChg>
        <pc:graphicFrameChg chg="add mod">
          <ac:chgData name="Danny Young" userId="cb0f4ce2-eb4f-479e-8e8f-3beb257e632f" providerId="ADAL" clId="{C15D9A5B-A6F6-4E6F-BBCD-B5D4EE9520FB}" dt="2023-02-27T19:46:53.765" v="196" actId="1035"/>
          <ac:graphicFrameMkLst>
            <pc:docMk/>
            <pc:sldMk cId="1421968419" sldId="330"/>
            <ac:graphicFrameMk id="8" creationId="{FF399ADD-D1C8-45CB-BB46-9A3CC865E8D7}"/>
          </ac:graphicFrameMkLst>
        </pc:graphicFrameChg>
        <pc:graphicFrameChg chg="add mod">
          <ac:chgData name="Danny Young" userId="cb0f4ce2-eb4f-479e-8e8f-3beb257e632f" providerId="ADAL" clId="{C15D9A5B-A6F6-4E6F-BBCD-B5D4EE9520FB}" dt="2023-02-27T19:47:39.895" v="222" actId="1036"/>
          <ac:graphicFrameMkLst>
            <pc:docMk/>
            <pc:sldMk cId="1421968419" sldId="330"/>
            <ac:graphicFrameMk id="9" creationId="{E2D42EE1-134F-4E7D-BCB3-18E2197C6D4E}"/>
          </ac:graphicFrameMkLst>
        </pc:graphicFrameChg>
        <pc:graphicFrameChg chg="add mod">
          <ac:chgData name="Danny Young" userId="cb0f4ce2-eb4f-479e-8e8f-3beb257e632f" providerId="ADAL" clId="{C15D9A5B-A6F6-4E6F-BBCD-B5D4EE9520FB}" dt="2023-02-27T19:49:32.152" v="230" actId="1035"/>
          <ac:graphicFrameMkLst>
            <pc:docMk/>
            <pc:sldMk cId="1421968419" sldId="330"/>
            <ac:graphicFrameMk id="10" creationId="{1C7B8737-1D22-473A-BF58-2EEDD59A420B}"/>
          </ac:graphicFrameMkLst>
        </pc:graphicFrameChg>
        <pc:graphicFrameChg chg="add mod">
          <ac:chgData name="Danny Young" userId="cb0f4ce2-eb4f-479e-8e8f-3beb257e632f" providerId="ADAL" clId="{C15D9A5B-A6F6-4E6F-BBCD-B5D4EE9520FB}" dt="2023-02-27T19:50:25.054" v="253" actId="1076"/>
          <ac:graphicFrameMkLst>
            <pc:docMk/>
            <pc:sldMk cId="1421968419" sldId="330"/>
            <ac:graphicFrameMk id="11" creationId="{B1E7926C-FAFE-4B16-B269-A7FFB36D88EA}"/>
          </ac:graphicFrameMkLst>
        </pc:graphicFrameChg>
      </pc:sldChg>
    </pc:docChg>
  </pc:docChgLst>
  <pc:docChgLst>
    <pc:chgData name="Danny Young" userId="cb0f4ce2-eb4f-479e-8e8f-3beb257e632f" providerId="ADAL" clId="{9B2646DD-8C5E-4336-A2A9-5A01528805D8}"/>
    <pc:docChg chg="undo custSel addSld delSld modSld sldOrd modMainMaster modNotesMaster">
      <pc:chgData name="Danny Young" userId="cb0f4ce2-eb4f-479e-8e8f-3beb257e632f" providerId="ADAL" clId="{9B2646DD-8C5E-4336-A2A9-5A01528805D8}" dt="2024-05-13T03:45:47.115" v="971" actId="14100"/>
      <pc:docMkLst>
        <pc:docMk/>
      </pc:docMkLst>
      <pc:sldChg chg="modSp mod modNotes">
        <pc:chgData name="Danny Young" userId="cb0f4ce2-eb4f-479e-8e8f-3beb257e632f" providerId="ADAL" clId="{9B2646DD-8C5E-4336-A2A9-5A01528805D8}" dt="2024-04-23T16:43:04.562" v="35"/>
        <pc:sldMkLst>
          <pc:docMk/>
          <pc:sldMk cId="2490505159" sldId="256"/>
        </pc:sldMkLst>
        <pc:spChg chg="mod">
          <ac:chgData name="Danny Young" userId="cb0f4ce2-eb4f-479e-8e8f-3beb257e632f" providerId="ADAL" clId="{9B2646DD-8C5E-4336-A2A9-5A01528805D8}" dt="2024-04-23T16:42:57.392" v="34" actId="27636"/>
          <ac:spMkLst>
            <pc:docMk/>
            <pc:sldMk cId="2490505159" sldId="256"/>
            <ac:spMk id="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2490505159" sldId="256"/>
            <ac:spMk id="4" creationId="{00000000-0000-0000-0000-000000000000}"/>
          </ac:spMkLst>
        </pc:spChg>
      </pc:sldChg>
      <pc:sldChg chg="modSp modNotes">
        <pc:chgData name="Danny Young" userId="cb0f4ce2-eb4f-479e-8e8f-3beb257e632f" providerId="ADAL" clId="{9B2646DD-8C5E-4336-A2A9-5A01528805D8}" dt="2024-04-23T16:43:04.562" v="35"/>
        <pc:sldMkLst>
          <pc:docMk/>
          <pc:sldMk cId="3185153362" sldId="296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1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1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1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09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0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19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0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85153362" sldId="296"/>
            <ac:spMk id="3252" creationId="{00000000-0000-0000-0000-000000000000}"/>
          </ac:spMkLst>
        </pc:s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185153362" sldId="296"/>
            <ac:grpSpMk id="4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185153362" sldId="296"/>
            <ac:grpSpMk id="3081" creationId="{00000000-0000-0000-0000-000000000000}"/>
          </ac:grpSpMkLst>
        </pc:gr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18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18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18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18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18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307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307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307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307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307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85153362" sldId="296"/>
            <ac:graphicFrameMk id="3168" creationId="{00000000-0000-0000-0000-000000000000}"/>
          </ac:graphicFrameMkLst>
        </pc:graphicFrameChg>
        <pc:cxnChg chg="mod">
          <ac:chgData name="Danny Young" userId="cb0f4ce2-eb4f-479e-8e8f-3beb257e632f" providerId="ADAL" clId="{9B2646DD-8C5E-4336-A2A9-5A01528805D8}" dt="2024-04-23T16:43:04.562" v="35"/>
          <ac:cxnSpMkLst>
            <pc:docMk/>
            <pc:sldMk cId="3185153362" sldId="296"/>
            <ac:cxnSpMk id="96" creationId="{00000000-0000-0000-0000-000000000000}"/>
          </ac:cxnSpMkLst>
        </pc:cxnChg>
        <pc:cxnChg chg="mod">
          <ac:chgData name="Danny Young" userId="cb0f4ce2-eb4f-479e-8e8f-3beb257e632f" providerId="ADAL" clId="{9B2646DD-8C5E-4336-A2A9-5A01528805D8}" dt="2024-04-23T16:43:04.562" v="35"/>
          <ac:cxnSpMkLst>
            <pc:docMk/>
            <pc:sldMk cId="3185153362" sldId="296"/>
            <ac:cxnSpMk id="183" creationId="{00000000-0000-0000-0000-000000000000}"/>
          </ac:cxnSpMkLst>
        </pc:cxnChg>
      </pc:sldChg>
      <pc:sldChg chg="addSp delSp modSp mod ord delAnim modAnim modNotes">
        <pc:chgData name="Danny Young" userId="cb0f4ce2-eb4f-479e-8e8f-3beb257e632f" providerId="ADAL" clId="{9B2646DD-8C5E-4336-A2A9-5A01528805D8}" dt="2024-05-13T03:38:14.011" v="939" actId="478"/>
        <pc:sldMkLst>
          <pc:docMk/>
          <pc:sldMk cId="0" sldId="302"/>
        </pc:sldMkLst>
        <pc:spChg chg="mod">
          <ac:chgData name="Danny Young" userId="cb0f4ce2-eb4f-479e-8e8f-3beb257e632f" providerId="ADAL" clId="{9B2646DD-8C5E-4336-A2A9-5A01528805D8}" dt="2024-05-13T03:31:41.717" v="624" actId="1076"/>
          <ac:spMkLst>
            <pc:docMk/>
            <pc:sldMk cId="0" sldId="302"/>
            <ac:spMk id="2" creationId="{00000000-0000-0000-0000-000000000000}"/>
          </ac:spMkLst>
        </pc:spChg>
        <pc:spChg chg="add mod">
          <ac:chgData name="Danny Young" userId="cb0f4ce2-eb4f-479e-8e8f-3beb257e632f" providerId="ADAL" clId="{9B2646DD-8C5E-4336-A2A9-5A01528805D8}" dt="2024-05-13T03:35:57.621" v="921" actId="164"/>
          <ac:spMkLst>
            <pc:docMk/>
            <pc:sldMk cId="0" sldId="302"/>
            <ac:spMk id="7" creationId="{C9FD2F6F-5123-50CE-A3A8-5D5592C00445}"/>
          </ac:spMkLst>
        </pc:spChg>
        <pc:spChg chg="add mod">
          <ac:chgData name="Danny Young" userId="cb0f4ce2-eb4f-479e-8e8f-3beb257e632f" providerId="ADAL" clId="{9B2646DD-8C5E-4336-A2A9-5A01528805D8}" dt="2024-05-13T03:35:57.621" v="921" actId="164"/>
          <ac:spMkLst>
            <pc:docMk/>
            <pc:sldMk cId="0" sldId="302"/>
            <ac:spMk id="8" creationId="{B4F0F799-54C7-4FA5-F6B1-ACEA37778DC8}"/>
          </ac:spMkLst>
        </pc:spChg>
        <pc:spChg chg="add mod">
          <ac:chgData name="Danny Young" userId="cb0f4ce2-eb4f-479e-8e8f-3beb257e632f" providerId="ADAL" clId="{9B2646DD-8C5E-4336-A2A9-5A01528805D8}" dt="2024-05-13T03:37:35.272" v="934" actId="164"/>
          <ac:spMkLst>
            <pc:docMk/>
            <pc:sldMk cId="0" sldId="302"/>
            <ac:spMk id="10" creationId="{9964EC77-A75C-6BE3-B64F-8AE1C703E43E}"/>
          </ac:spMkLst>
        </pc:spChg>
        <pc:spChg chg="add mod">
          <ac:chgData name="Danny Young" userId="cb0f4ce2-eb4f-479e-8e8f-3beb257e632f" providerId="ADAL" clId="{9B2646DD-8C5E-4336-A2A9-5A01528805D8}" dt="2024-05-13T03:37:35.272" v="934" actId="164"/>
          <ac:spMkLst>
            <pc:docMk/>
            <pc:sldMk cId="0" sldId="302"/>
            <ac:spMk id="11" creationId="{C221E626-A100-2773-FF98-578DDC1C3324}"/>
          </ac:spMkLst>
        </pc:spChg>
        <pc:spChg chg="mod">
          <ac:chgData name="Danny Young" userId="cb0f4ce2-eb4f-479e-8e8f-3beb257e632f" providerId="ADAL" clId="{9B2646DD-8C5E-4336-A2A9-5A01528805D8}" dt="2024-05-13T03:34:19.230" v="875" actId="14100"/>
          <ac:spMkLst>
            <pc:docMk/>
            <pc:sldMk cId="0" sldId="302"/>
            <ac:spMk id="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5-13T03:34:44.271" v="881" actId="1076"/>
          <ac:spMkLst>
            <pc:docMk/>
            <pc:sldMk cId="0" sldId="302"/>
            <ac:spMk id="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1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5-13T03:33:47.264" v="867" actId="20577"/>
          <ac:spMkLst>
            <pc:docMk/>
            <pc:sldMk cId="0" sldId="302"/>
            <ac:spMk id="2060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67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68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69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0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1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2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3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4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5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6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7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8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79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0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1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2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3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4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5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6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7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8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89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0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1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2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3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4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5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6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7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8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099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0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1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2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3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4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5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6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7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8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09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0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1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2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3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4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5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6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7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8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19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0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1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2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3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4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5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6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7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8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29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0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1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2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3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4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5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6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7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8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39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40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41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42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43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44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45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46" creationId="{00000000-0000-0000-0000-000000000000}"/>
          </ac:spMkLst>
        </pc:spChg>
        <pc:spChg chg="del mod topLvl">
          <ac:chgData name="Danny Young" userId="cb0f4ce2-eb4f-479e-8e8f-3beb257e632f" providerId="ADAL" clId="{9B2646DD-8C5E-4336-A2A9-5A01528805D8}" dt="2024-05-13T03:35:52.963" v="919" actId="21"/>
          <ac:spMkLst>
            <pc:docMk/>
            <pc:sldMk cId="0" sldId="302"/>
            <ac:spMk id="2147" creationId="{00000000-0000-0000-0000-000000000000}"/>
          </ac:spMkLst>
        </pc:spChg>
        <pc:spChg chg="del mod topLvl">
          <ac:chgData name="Danny Young" userId="cb0f4ce2-eb4f-479e-8e8f-3beb257e632f" providerId="ADAL" clId="{9B2646DD-8C5E-4336-A2A9-5A01528805D8}" dt="2024-05-13T03:35:52.963" v="919" actId="21"/>
          <ac:spMkLst>
            <pc:docMk/>
            <pc:sldMk cId="0" sldId="302"/>
            <ac:spMk id="2148" creationId="{00000000-0000-0000-0000-000000000000}"/>
          </ac:spMkLst>
        </pc:spChg>
        <pc:spChg chg="mod topLvl">
          <ac:chgData name="Danny Young" userId="cb0f4ce2-eb4f-479e-8e8f-3beb257e632f" providerId="ADAL" clId="{9B2646DD-8C5E-4336-A2A9-5A01528805D8}" dt="2024-05-13T03:35:50.874" v="918" actId="165"/>
          <ac:spMkLst>
            <pc:docMk/>
            <pc:sldMk cId="0" sldId="302"/>
            <ac:spMk id="21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19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0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25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37:30.617" v="932" actId="21"/>
          <ac:spMkLst>
            <pc:docMk/>
            <pc:sldMk cId="0" sldId="302"/>
            <ac:spMk id="2226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37:30.617" v="932" actId="21"/>
          <ac:spMkLst>
            <pc:docMk/>
            <pc:sldMk cId="0" sldId="302"/>
            <ac:spMk id="22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29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0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2"/>
            <ac:spMk id="2386" creationId="{00000000-0000-0000-0000-000000000000}"/>
          </ac:spMkLst>
        </pc:s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0" sldId="302"/>
            <ac:grpSpMk id="3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0" sldId="302"/>
            <ac:grpSpMk id="4" creationId="{00000000-0000-0000-0000-000000000000}"/>
          </ac:grpSpMkLst>
        </pc:grpChg>
        <pc:grpChg chg="del mod">
          <ac:chgData name="Danny Young" userId="cb0f4ce2-eb4f-479e-8e8f-3beb257e632f" providerId="ADAL" clId="{9B2646DD-8C5E-4336-A2A9-5A01528805D8}" dt="2024-05-13T03:37:37.034" v="935" actId="478"/>
          <ac:grpSpMkLst>
            <pc:docMk/>
            <pc:sldMk cId="0" sldId="302"/>
            <ac:grpSpMk id="5" creationId="{00000000-0000-0000-0000-000000000000}"/>
          </ac:grpSpMkLst>
        </pc:grpChg>
        <pc:grpChg chg="add del mod">
          <ac:chgData name="Danny Young" userId="cb0f4ce2-eb4f-479e-8e8f-3beb257e632f" providerId="ADAL" clId="{9B2646DD-8C5E-4336-A2A9-5A01528805D8}" dt="2024-05-13T03:38:14.011" v="939" actId="478"/>
          <ac:grpSpMkLst>
            <pc:docMk/>
            <pc:sldMk cId="0" sldId="302"/>
            <ac:grpSpMk id="6" creationId="{00000000-0000-0000-0000-000000000000}"/>
          </ac:grpSpMkLst>
        </pc:grpChg>
        <pc:grpChg chg="add mod">
          <ac:chgData name="Danny Young" userId="cb0f4ce2-eb4f-479e-8e8f-3beb257e632f" providerId="ADAL" clId="{9B2646DD-8C5E-4336-A2A9-5A01528805D8}" dt="2024-05-13T03:36:18.012" v="923" actId="14100"/>
          <ac:grpSpMkLst>
            <pc:docMk/>
            <pc:sldMk cId="0" sldId="302"/>
            <ac:grpSpMk id="9" creationId="{E607E6FD-13F8-97B0-BBDE-530FEDA3A242}"/>
          </ac:grpSpMkLst>
        </pc:grpChg>
        <pc:grpChg chg="add mod">
          <ac:chgData name="Danny Young" userId="cb0f4ce2-eb4f-479e-8e8f-3beb257e632f" providerId="ADAL" clId="{9B2646DD-8C5E-4336-A2A9-5A01528805D8}" dt="2024-05-13T03:37:35.272" v="934" actId="164"/>
          <ac:grpSpMkLst>
            <pc:docMk/>
            <pc:sldMk cId="0" sldId="302"/>
            <ac:grpSpMk id="12" creationId="{2ED5BCAB-FD72-7C86-BFB7-9A4E7C5EEC26}"/>
          </ac:grpSpMkLst>
        </pc:grpChg>
        <pc:graphicFrameChg chg="mod">
          <ac:chgData name="Danny Young" userId="cb0f4ce2-eb4f-479e-8e8f-3beb257e632f" providerId="ADAL" clId="{9B2646DD-8C5E-4336-A2A9-5A01528805D8}" dt="2024-05-13T03:34:07.478" v="872"/>
          <ac:graphicFrameMkLst>
            <pc:docMk/>
            <pc:sldMk cId="0" sldId="302"/>
            <ac:graphicFrameMk id="205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35:21.963" v="906"/>
          <ac:graphicFrameMkLst>
            <pc:docMk/>
            <pc:sldMk cId="0" sldId="302"/>
            <ac:graphicFrameMk id="205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34:23.180" v="876" actId="1076"/>
          <ac:graphicFrameMkLst>
            <pc:docMk/>
            <pc:sldMk cId="0" sldId="302"/>
            <ac:graphicFrameMk id="205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34:27.127" v="877" actId="1076"/>
          <ac:graphicFrameMkLst>
            <pc:docMk/>
            <pc:sldMk cId="0" sldId="302"/>
            <ac:graphicFrameMk id="205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35:26.329" v="908"/>
          <ac:graphicFrameMkLst>
            <pc:docMk/>
            <pc:sldMk cId="0" sldId="302"/>
            <ac:graphicFrameMk id="205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35:29.899" v="910"/>
          <ac:graphicFrameMkLst>
            <pc:docMk/>
            <pc:sldMk cId="0" sldId="302"/>
            <ac:graphicFrameMk id="205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35:34.320" v="916" actId="1038"/>
          <ac:graphicFrameMkLst>
            <pc:docMk/>
            <pc:sldMk cId="0" sldId="302"/>
            <ac:graphicFrameMk id="2056" creationId="{00000000-0000-0000-0000-000000000000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5:02.833" v="957" actId="27636"/>
        <pc:sldMkLst>
          <pc:docMk/>
          <pc:sldMk cId="0" sldId="306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5-13T03:45:02.833" v="957" actId="27636"/>
          <ac:spMkLst>
            <pc:docMk/>
            <pc:sldMk cId="0" sldId="306"/>
            <ac:spMk id="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19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0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9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6"/>
            <ac:spMk id="6296" creationId="{00000000-0000-0000-0000-000000000000}"/>
          </ac:spMkLst>
        </pc:s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0" sldId="306"/>
            <ac:grpSpMk id="4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0" sldId="306"/>
            <ac:grpSpMk id="5" creationId="{00000000-0000-0000-0000-000000000000}"/>
          </ac:grpSpMkLst>
        </pc:gr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6"/>
            <ac:graphicFrameMk id="614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6"/>
            <ac:graphicFrameMk id="614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6"/>
            <ac:graphicFrameMk id="614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6"/>
            <ac:graphicFrameMk id="629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6"/>
            <ac:graphicFrameMk id="629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6"/>
            <ac:graphicFrameMk id="629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6"/>
            <ac:graphicFrameMk id="6300" creationId="{00000000-0000-0000-0000-000000000000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5:47.115" v="971" actId="14100"/>
        <pc:sldMkLst>
          <pc:docMk/>
          <pc:sldMk cId="0" sldId="309"/>
        </pc:sldMkLst>
        <pc:spChg chg="mod">
          <ac:chgData name="Danny Young" userId="cb0f4ce2-eb4f-479e-8e8f-3beb257e632f" providerId="ADAL" clId="{9B2646DD-8C5E-4336-A2A9-5A01528805D8}" dt="2024-05-13T03:45:35.947" v="966" actId="14100"/>
          <ac:spMkLst>
            <pc:docMk/>
            <pc:sldMk cId="0" sldId="309"/>
            <ac:spMk id="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5-13T03:45:47.115" v="971" actId="14100"/>
          <ac:spMkLst>
            <pc:docMk/>
            <pc:sldMk cId="0" sldId="309"/>
            <ac:spMk id="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9"/>
            <ac:spMk id="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9"/>
            <ac:spMk id="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9"/>
            <ac:spMk id="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9"/>
            <ac:spMk id="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09"/>
            <ac:spMk id="80" creationId="{00000000-0000-0000-0000-000000000000}"/>
          </ac:spMkLst>
        </pc:s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8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8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8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8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39.343" v="967" actId="1076"/>
          <ac:graphicFrameMkLst>
            <pc:docMk/>
            <pc:sldMk cId="0" sldId="309"/>
            <ac:graphicFrameMk id="921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922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923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923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923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923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923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09"/>
            <ac:graphicFrameMk id="9235" creationId="{00000000-0000-0000-0000-000000000000}"/>
          </ac:graphicFrameMkLst>
        </pc:graphicFrameChg>
      </pc:sldChg>
      <pc:sldChg chg="modSp modNotes">
        <pc:chgData name="Danny Young" userId="cb0f4ce2-eb4f-479e-8e8f-3beb257e632f" providerId="ADAL" clId="{9B2646DD-8C5E-4336-A2A9-5A01528805D8}" dt="2024-04-23T16:43:04.562" v="35"/>
        <pc:sldMkLst>
          <pc:docMk/>
          <pc:sldMk cId="0" sldId="312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12"/>
            <ac:spMk id="10" creationId="{00000000-0000-0000-0000-000000000000}"/>
          </ac:spMkLst>
        </pc:s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3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3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3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3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3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4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4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4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4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4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4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4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2"/>
            <ac:graphicFrameMk id="18448" creationId="{00000000-0000-0000-0000-000000000000}"/>
          </ac:graphicFrameMkLst>
        </pc:graphicFrameChg>
      </pc:sldChg>
      <pc:sldChg chg="modSp modNotes">
        <pc:chgData name="Danny Young" userId="cb0f4ce2-eb4f-479e-8e8f-3beb257e632f" providerId="ADAL" clId="{9B2646DD-8C5E-4336-A2A9-5A01528805D8}" dt="2024-04-23T16:43:04.562" v="35"/>
        <pc:sldMkLst>
          <pc:docMk/>
          <pc:sldMk cId="0" sldId="314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14"/>
            <ac:spMk id="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14"/>
            <ac:spMk id="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14"/>
            <ac:spMk id="25" creationId="{00000000-0000-0000-0000-000000000000}"/>
          </ac:spMkLst>
        </pc:s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5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6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6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6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6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6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6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6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6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6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7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7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7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7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7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7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7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7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1947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0" sldId="314"/>
            <ac:graphicFrameMk id="99490" creationId="{00000000-0000-0000-0000-000000000000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1:04.649" v="944" actId="14100"/>
        <pc:sldMkLst>
          <pc:docMk/>
          <pc:sldMk cId="0" sldId="315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0" sldId="315"/>
            <ac:spMk id="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5-13T03:41:04.649" v="944" actId="14100"/>
          <ac:spMkLst>
            <pc:docMk/>
            <pc:sldMk cId="0" sldId="315"/>
            <ac:spMk id="3" creationId="{00000000-0000-0000-0000-000000000000}"/>
          </ac:spMkLst>
        </pc:spChg>
      </pc:sldChg>
      <pc:sldChg chg="modSp del mod modNotes">
        <pc:chgData name="Danny Young" userId="cb0f4ce2-eb4f-479e-8e8f-3beb257e632f" providerId="ADAL" clId="{9B2646DD-8C5E-4336-A2A9-5A01528805D8}" dt="2024-05-13T03:41:21.687" v="945" actId="47"/>
        <pc:sldMkLst>
          <pc:docMk/>
          <pc:sldMk cId="37188751" sldId="317"/>
        </pc:sldMkLst>
        <pc:spChg chg="mod">
          <ac:chgData name="Danny Young" userId="cb0f4ce2-eb4f-479e-8e8f-3beb257e632f" providerId="ADAL" clId="{9B2646DD-8C5E-4336-A2A9-5A01528805D8}" dt="2024-05-13T03:17:04.966" v="37" actId="1076"/>
          <ac:spMkLst>
            <pc:docMk/>
            <pc:sldMk cId="37188751" sldId="317"/>
            <ac:spMk id="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5-13T03:28:13.592" v="427" actId="1076"/>
          <ac:spMkLst>
            <pc:docMk/>
            <pc:sldMk cId="37188751" sldId="317"/>
            <ac:spMk id="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0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7188751" sldId="317"/>
            <ac:spMk id="142" creationId="{00000000-0000-0000-0000-000000000000}"/>
          </ac:spMkLst>
        </pc:s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7188751" sldId="317"/>
            <ac:grpSpMk id="102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7188751" sldId="317"/>
            <ac:grpSpMk id="125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7188751" sldId="317"/>
            <ac:grpSpMk id="126" creationId="{00000000-0000-0000-0000-000000000000}"/>
          </ac:grpSpMkLst>
        </pc:grpChg>
        <pc:graphicFrameChg chg="mod">
          <ac:chgData name="Danny Young" userId="cb0f4ce2-eb4f-479e-8e8f-3beb257e632f" providerId="ADAL" clId="{9B2646DD-8C5E-4336-A2A9-5A01528805D8}" dt="2024-05-13T03:17:07.992" v="38" actId="1076"/>
          <ac:graphicFrameMkLst>
            <pc:docMk/>
            <pc:sldMk cId="37188751" sldId="317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0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0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0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0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0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0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0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1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1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1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1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1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1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1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1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3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3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3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3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3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4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7188751" sldId="317"/>
            <ac:graphicFrameMk id="143" creationId="{00000000-0000-0000-0000-000000000000}"/>
          </ac:graphicFrameMkLst>
        </pc:graphicFrameChg>
      </pc:sldChg>
      <pc:sldChg chg="modSp modNotes">
        <pc:chgData name="Danny Young" userId="cb0f4ce2-eb4f-479e-8e8f-3beb257e632f" providerId="ADAL" clId="{9B2646DD-8C5E-4336-A2A9-5A01528805D8}" dt="2024-04-23T16:43:04.562" v="35"/>
        <pc:sldMkLst>
          <pc:docMk/>
          <pc:sldMk cId="3478263975" sldId="318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49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0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5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6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6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6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6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6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6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6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6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79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0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2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478263975" sldId="318"/>
            <ac:spMk id="842" creationId="{00000000-0000-0000-0000-000000000000}"/>
          </ac:spMkLst>
        </pc:s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478263975" sldId="318"/>
            <ac:grpSpMk id="13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478263975" sldId="318"/>
            <ac:grpSpMk id="15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478263975" sldId="318"/>
            <ac:grpSpMk id="16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478263975" sldId="318"/>
            <ac:grpSpMk id="467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3478263975" sldId="318"/>
            <ac:grpSpMk id="734" creationId="{00000000-0000-0000-0000-000000000000}"/>
          </ac:grpSpMkLst>
        </pc:gr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6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6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6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6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6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2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2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2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3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3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3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3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3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3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63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82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83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09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09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0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478263975" sldId="318"/>
            <ac:graphicFrameMk id="4110" creationId="{00000000-0000-0000-0000-000000000000}"/>
          </ac:graphicFrameMkLst>
        </pc:graphicFrameChg>
        <pc:cxnChg chg="mod">
          <ac:chgData name="Danny Young" userId="cb0f4ce2-eb4f-479e-8e8f-3beb257e632f" providerId="ADAL" clId="{9B2646DD-8C5E-4336-A2A9-5A01528805D8}" dt="2024-04-23T16:43:04.562" v="35"/>
          <ac:cxnSpMkLst>
            <pc:docMk/>
            <pc:sldMk cId="3478263975" sldId="318"/>
            <ac:cxnSpMk id="621" creationId="{00000000-0000-0000-0000-000000000000}"/>
          </ac:cxnSpMkLst>
        </pc:cxnChg>
        <pc:cxnChg chg="mod">
          <ac:chgData name="Danny Young" userId="cb0f4ce2-eb4f-479e-8e8f-3beb257e632f" providerId="ADAL" clId="{9B2646DD-8C5E-4336-A2A9-5A01528805D8}" dt="2024-04-23T16:43:04.562" v="35"/>
          <ac:cxnSpMkLst>
            <pc:docMk/>
            <pc:sldMk cId="3478263975" sldId="318"/>
            <ac:cxnSpMk id="833" creationId="{00000000-0000-0000-0000-000000000000}"/>
          </ac:cxnSpMkLst>
        </pc:cxnChg>
        <pc:cxnChg chg="mod">
          <ac:chgData name="Danny Young" userId="cb0f4ce2-eb4f-479e-8e8f-3beb257e632f" providerId="ADAL" clId="{9B2646DD-8C5E-4336-A2A9-5A01528805D8}" dt="2024-04-23T16:43:04.562" v="35"/>
          <ac:cxnSpMkLst>
            <pc:docMk/>
            <pc:sldMk cId="3478263975" sldId="318"/>
            <ac:cxnSpMk id="839" creationId="{00000000-0000-0000-0000-000000000000}"/>
          </ac:cxnSpMkLst>
        </pc:cxnChg>
      </pc:sldChg>
      <pc:sldChg chg="modSp modNotes">
        <pc:chgData name="Danny Young" userId="cb0f4ce2-eb4f-479e-8e8f-3beb257e632f" providerId="ADAL" clId="{9B2646DD-8C5E-4336-A2A9-5A01528805D8}" dt="2024-04-23T16:43:04.562" v="35"/>
        <pc:sldMkLst>
          <pc:docMk/>
          <pc:sldMk cId="3152521340" sldId="319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52521340" sldId="319"/>
            <ac:spMk id="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52521340" sldId="319"/>
            <ac:spMk id="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52521340" sldId="319"/>
            <ac:spMk id="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3152521340" sldId="319"/>
            <ac:spMk id="45" creationId="{00000000-0000-0000-0000-000000000000}"/>
          </ac:spMkLst>
        </pc:s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2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3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4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4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42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4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4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47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48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49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5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51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53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5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5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3152521340" sldId="319"/>
            <ac:graphicFrameMk id="56" creationId="{00000000-0000-0000-0000-000000000000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4:44.044" v="952" actId="1076"/>
        <pc:sldMkLst>
          <pc:docMk/>
          <pc:sldMk cId="0" sldId="320"/>
        </pc:sldMkLst>
        <pc:spChg chg="mod">
          <ac:chgData name="Danny Young" userId="cb0f4ce2-eb4f-479e-8e8f-3beb257e632f" providerId="ADAL" clId="{9B2646DD-8C5E-4336-A2A9-5A01528805D8}" dt="2024-05-13T03:44:40.293" v="951" actId="14100"/>
          <ac:spMkLst>
            <pc:docMk/>
            <pc:sldMk cId="0" sldId="320"/>
            <ac:spMk id="2" creationId="{00000000-0000-0000-0000-000000000000}"/>
          </ac:spMkLst>
        </pc:spChg>
        <pc:graphicFrameChg chg="mod">
          <ac:chgData name="Danny Young" userId="cb0f4ce2-eb4f-479e-8e8f-3beb257e632f" providerId="ADAL" clId="{9B2646DD-8C5E-4336-A2A9-5A01528805D8}" dt="2024-05-13T03:44:44.044" v="952" actId="1076"/>
          <ac:graphicFrameMkLst>
            <pc:docMk/>
            <pc:sldMk cId="0" sldId="320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44:44.044" v="952" actId="1076"/>
          <ac:graphicFrameMkLst>
            <pc:docMk/>
            <pc:sldMk cId="0" sldId="320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44:44.044" v="952" actId="1076"/>
          <ac:graphicFrameMkLst>
            <pc:docMk/>
            <pc:sldMk cId="0" sldId="320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5-13T03:44:44.044" v="952" actId="1076"/>
          <ac:graphicFrameMkLst>
            <pc:docMk/>
            <pc:sldMk cId="0" sldId="320"/>
            <ac:graphicFrameMk id="7" creationId="{00000000-0000-0000-0000-000000000000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5:19.603" v="961" actId="1076"/>
        <pc:sldMkLst>
          <pc:docMk/>
          <pc:sldMk cId="1032547980" sldId="321"/>
        </pc:sldMkLst>
        <pc:spChg chg="mod">
          <ac:chgData name="Danny Young" userId="cb0f4ce2-eb4f-479e-8e8f-3beb257e632f" providerId="ADAL" clId="{9B2646DD-8C5E-4336-A2A9-5A01528805D8}" dt="2024-05-13T03:45:19.603" v="961" actId="1076"/>
          <ac:spMkLst>
            <pc:docMk/>
            <pc:sldMk cId="1032547980" sldId="321"/>
            <ac:spMk id="3" creationId="{AB0C4327-C09E-4707-9FAD-BF6D11359A0C}"/>
          </ac:spMkLst>
        </pc:spChg>
        <pc:graphicFrameChg chg="mod">
          <ac:chgData name="Danny Young" userId="cb0f4ce2-eb4f-479e-8e8f-3beb257e632f" providerId="ADAL" clId="{9B2646DD-8C5E-4336-A2A9-5A01528805D8}" dt="2024-05-13T03:45:19.603" v="961" actId="1076"/>
          <ac:graphicFrameMkLst>
            <pc:docMk/>
            <pc:sldMk cId="1032547980" sldId="321"/>
            <ac:graphicFrameMk id="5" creationId="{06445476-81F7-4795-84C4-5AEC1B33F59F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19.603" v="961" actId="1076"/>
          <ac:graphicFrameMkLst>
            <pc:docMk/>
            <pc:sldMk cId="1032547980" sldId="321"/>
            <ac:graphicFrameMk id="6" creationId="{058BCFB2-8742-4733-AD8C-1DE704FC38A4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5:12.813" v="960" actId="1076"/>
        <pc:sldMkLst>
          <pc:docMk/>
          <pc:sldMk cId="1768378555" sldId="322"/>
        </pc:sldMkLst>
        <pc:spChg chg="mod">
          <ac:chgData name="Danny Young" userId="cb0f4ce2-eb4f-479e-8e8f-3beb257e632f" providerId="ADAL" clId="{9B2646DD-8C5E-4336-A2A9-5A01528805D8}" dt="2024-05-13T03:45:07.675" v="958" actId="14100"/>
          <ac:spMkLst>
            <pc:docMk/>
            <pc:sldMk cId="1768378555" sldId="322"/>
            <ac:spMk id="3" creationId="{0827657A-BDBD-4873-8C46-CA96B3E8F577}"/>
          </ac:spMkLst>
        </pc:spChg>
        <pc:graphicFrameChg chg="mod">
          <ac:chgData name="Danny Young" userId="cb0f4ce2-eb4f-479e-8e8f-3beb257e632f" providerId="ADAL" clId="{9B2646DD-8C5E-4336-A2A9-5A01528805D8}" dt="2024-05-13T03:45:12.813" v="960" actId="1076"/>
          <ac:graphicFrameMkLst>
            <pc:docMk/>
            <pc:sldMk cId="1768378555" sldId="322"/>
            <ac:graphicFrameMk id="4" creationId="{7F33007B-A871-421E-B2A6-08D8E76FDBCC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5:23.039" v="962" actId="1076"/>
        <pc:sldMkLst>
          <pc:docMk/>
          <pc:sldMk cId="196363292" sldId="323"/>
        </pc:sldMkLst>
        <pc:picChg chg="mod">
          <ac:chgData name="Danny Young" userId="cb0f4ce2-eb4f-479e-8e8f-3beb257e632f" providerId="ADAL" clId="{9B2646DD-8C5E-4336-A2A9-5A01528805D8}" dt="2024-05-13T03:45:23.039" v="962" actId="1076"/>
          <ac:picMkLst>
            <pc:docMk/>
            <pc:sldMk cId="196363292" sldId="323"/>
            <ac:picMk id="4" creationId="{E060B395-76A4-413B-A110-7452E7351D82}"/>
          </ac:picMkLst>
        </pc:picChg>
      </pc:sldChg>
      <pc:sldChg chg="modSp mod modNotes">
        <pc:chgData name="Danny Young" userId="cb0f4ce2-eb4f-479e-8e8f-3beb257e632f" providerId="ADAL" clId="{9B2646DD-8C5E-4336-A2A9-5A01528805D8}" dt="2024-05-13T03:45:28.597" v="963" actId="1076"/>
        <pc:sldMkLst>
          <pc:docMk/>
          <pc:sldMk cId="852078236" sldId="324"/>
        </pc:sldMkLst>
        <pc:spChg chg="mod">
          <ac:chgData name="Danny Young" userId="cb0f4ce2-eb4f-479e-8e8f-3beb257e632f" providerId="ADAL" clId="{9B2646DD-8C5E-4336-A2A9-5A01528805D8}" dt="2024-05-13T03:45:28.597" v="963" actId="1076"/>
          <ac:spMkLst>
            <pc:docMk/>
            <pc:sldMk cId="852078236" sldId="324"/>
            <ac:spMk id="3" creationId="{3C14BBDC-3CB9-4E5B-8204-12519C3A80F7}"/>
          </ac:spMkLst>
        </pc:spChg>
        <pc:spChg chg="mod">
          <ac:chgData name="Danny Young" userId="cb0f4ce2-eb4f-479e-8e8f-3beb257e632f" providerId="ADAL" clId="{9B2646DD-8C5E-4336-A2A9-5A01528805D8}" dt="2024-05-13T03:45:28.597" v="963" actId="1076"/>
          <ac:spMkLst>
            <pc:docMk/>
            <pc:sldMk cId="852078236" sldId="324"/>
            <ac:spMk id="6" creationId="{B87B1836-7FED-4F2C-A9E7-9141B1660FF5}"/>
          </ac:spMkLst>
        </pc:spChg>
        <pc:graphicFrameChg chg="mod">
          <ac:chgData name="Danny Young" userId="cb0f4ce2-eb4f-479e-8e8f-3beb257e632f" providerId="ADAL" clId="{9B2646DD-8C5E-4336-A2A9-5A01528805D8}" dt="2024-05-13T03:45:28.597" v="963" actId="1076"/>
          <ac:graphicFrameMkLst>
            <pc:docMk/>
            <pc:sldMk cId="852078236" sldId="324"/>
            <ac:graphicFrameMk id="4" creationId="{44C9A79E-D207-4476-8F12-AA86CC27EF04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28.597" v="963" actId="1076"/>
          <ac:graphicFrameMkLst>
            <pc:docMk/>
            <pc:sldMk cId="852078236" sldId="324"/>
            <ac:graphicFrameMk id="5" creationId="{1D266CC7-1544-436C-AC39-8AA6DB4C68B8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28.597" v="963" actId="1076"/>
          <ac:graphicFrameMkLst>
            <pc:docMk/>
            <pc:sldMk cId="852078236" sldId="324"/>
            <ac:graphicFrameMk id="7" creationId="{1419195C-7014-4567-AE52-666EC008ADA3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28.597" v="963" actId="1076"/>
          <ac:graphicFrameMkLst>
            <pc:docMk/>
            <pc:sldMk cId="852078236" sldId="324"/>
            <ac:graphicFrameMk id="8" creationId="{DAE4010F-6C52-4081-A3C4-C05347DB9B90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28.597" v="963" actId="1076"/>
          <ac:graphicFrameMkLst>
            <pc:docMk/>
            <pc:sldMk cId="852078236" sldId="324"/>
            <ac:graphicFrameMk id="9" creationId="{BCFDF129-1473-45CD-95AD-D134B75CB47F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28.597" v="963" actId="1076"/>
          <ac:graphicFrameMkLst>
            <pc:docMk/>
            <pc:sldMk cId="852078236" sldId="324"/>
            <ac:graphicFrameMk id="10" creationId="{5F6774CD-CE68-4719-BC10-3B3FB35A1FA0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28.597" v="963" actId="1076"/>
          <ac:graphicFrameMkLst>
            <pc:docMk/>
            <pc:sldMk cId="852078236" sldId="324"/>
            <ac:graphicFrameMk id="11" creationId="{F992CC5D-9DEA-4C59-8CFF-2F346F89AD06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28.597" v="963" actId="1076"/>
          <ac:graphicFrameMkLst>
            <pc:docMk/>
            <pc:sldMk cId="852078236" sldId="324"/>
            <ac:graphicFrameMk id="12" creationId="{F3C4B25C-AF81-4736-9177-7D84040DC185}"/>
          </ac:graphicFrameMkLst>
        </pc:graphicFrameChg>
        <pc:graphicFrameChg chg="mod">
          <ac:chgData name="Danny Young" userId="cb0f4ce2-eb4f-479e-8e8f-3beb257e632f" providerId="ADAL" clId="{9B2646DD-8C5E-4336-A2A9-5A01528805D8}" dt="2024-05-13T03:45:28.597" v="963" actId="1076"/>
          <ac:graphicFrameMkLst>
            <pc:docMk/>
            <pc:sldMk cId="852078236" sldId="324"/>
            <ac:graphicFrameMk id="13" creationId="{8F72F155-DFF6-4DF4-9BF1-AB66F28CE150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4:21.157" v="947" actId="14100"/>
        <pc:sldMkLst>
          <pc:docMk/>
          <pc:sldMk cId="821680969" sldId="325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" creationId="{F7D99CCB-B928-4F6A-B1D6-5C728A59D027}"/>
          </ac:spMkLst>
        </pc:spChg>
        <pc:spChg chg="mod">
          <ac:chgData name="Danny Young" userId="cb0f4ce2-eb4f-479e-8e8f-3beb257e632f" providerId="ADAL" clId="{9B2646DD-8C5E-4336-A2A9-5A01528805D8}" dt="2024-05-13T03:44:21.157" v="947" actId="14100"/>
          <ac:spMkLst>
            <pc:docMk/>
            <pc:sldMk cId="821680969" sldId="325"/>
            <ac:spMk id="3" creationId="{A7AA1F2B-7AA9-4E84-BEEB-D56878344A2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" creationId="{DACAF51C-1424-4C9C-A3EF-67B13E2C041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" creationId="{28849CE9-BD7A-47AD-B02A-1187672FA97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7" creationId="{C3E7C345-B45C-47E6-A17E-A6A11FF804F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8" creationId="{053C2D07-0DE7-4A55-B2AB-B4C94D8FA80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9" creationId="{66EB5D2B-15EF-4150-9140-5C17C05E322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0" creationId="{6838793F-D0CF-4992-827D-54BFF882386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1" creationId="{2096D884-D45B-4353-9035-CD8D48D0DB1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2" creationId="{17DBC409-9377-4E3F-A28D-722311C79B5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3" creationId="{C9E2AC2C-99E5-44E3-84A1-6B956155480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4" creationId="{8B0DD2A6-7AAC-4E54-A05F-C37C02203FB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5" creationId="{33DCE9F4-CE60-4FAC-A579-576F443439F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6" creationId="{230CB4BA-B3D9-4480-B3ED-4E7A12B8CAB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7" creationId="{F1411170-6F66-4410-8E9A-EA14600654F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8" creationId="{EAD57FC6-54C4-43E2-B34A-CE7880F45FE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19" creationId="{72EF6856-8CFD-496C-9E6B-F52CB14F3C1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0" creationId="{09F0FF9F-711D-48AF-BEAE-4E131A72ED48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1" creationId="{41002A53-AD97-4EE4-8BCC-4A4381B115A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2" creationId="{64F729EF-F8C1-4B74-9D47-530B59BF974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3" creationId="{F0A8A33D-BC49-4C7B-A827-03DADBE197F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4" creationId="{F55816F6-3471-464A-B7E7-E3ABDEA664D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5" creationId="{D3A1696F-4F85-4863-AA7C-0AB8A9EEC8B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6" creationId="{7E107778-6601-4D33-96B6-DD33CEB3979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7" creationId="{69BA82FA-465E-450B-A558-0006BDA0096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8" creationId="{2393F305-08DA-4295-AC0F-AAA0DF49384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29" creationId="{41C1958F-5F80-47F4-A6E1-EE16937E2EC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0" creationId="{9DBF58CB-87A4-4865-89F0-D90FBD34A46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1" creationId="{C197F3D3-D8D4-416A-8799-3D9E6CA388A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2" creationId="{11525641-0F34-447A-91C6-90FCA0BD963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3" creationId="{97A543CB-F434-4BA7-9E5A-9D696760988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4" creationId="{AEDF9393-57DF-474B-B0C0-BE739748580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5" creationId="{9B831E40-4245-4E47-B434-A2B6CFE73BA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6" creationId="{D86363C7-24F6-4AF8-908F-03D102FF7C4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7" creationId="{2A04A354-0689-4E06-B7A2-EE3184CA5708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8" creationId="{39FA0226-ADDC-4ED3-9553-F73B96F2459B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39" creationId="{03D735A8-A571-4FD9-B5C9-3A3AE726830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0" creationId="{3D91FC12-4AA8-4718-A3E0-33E965AC312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1" creationId="{A2B331FF-CC5A-4EAF-8E6E-DA713836C92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2" creationId="{8BE2268F-68F1-44F0-8D5C-3C5BC49032D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3" creationId="{35476840-F196-4B0A-841A-DB85301A0CF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4" creationId="{4FEE53B2-6488-4B31-907F-3B4CC69EF23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5" creationId="{E9BD077C-2649-432C-A3BC-1E2A6E2B568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6" creationId="{50DF22DA-AAFA-4B12-A134-943AC115FB0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7" creationId="{FB0BB2EF-CDDA-43BB-A2C9-A24EB8CAE64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8" creationId="{F38F88AA-3388-4EB5-80CA-FBB1FF84CAC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49" creationId="{89BEC683-33DD-4569-BB1D-3A3BBFC07CDB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0" creationId="{0FA96276-D42F-4DBD-A773-8C4128A8F8D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1" creationId="{2F43D3CE-91A5-40E3-81D8-F5A0DD714D4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2" creationId="{A8DA1613-2AE7-47AC-A250-5A99EC03893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3" creationId="{C54A9C4A-60D9-4D94-AEF2-9736ADCB6CB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4" creationId="{6F5E61C3-A70C-4191-8AC5-A9D21DAA09C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5" creationId="{AA70BB91-3240-4F58-BB51-245BF506F50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6" creationId="{068801F1-F78E-4D46-A575-1BB3213ACD9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7" creationId="{CF31F0C4-47A7-448D-BACE-7FED864AE9E8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8" creationId="{B8FDAA03-E08F-4DA8-92BD-934006813E1B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59" creationId="{0F4941F5-118E-4170-835A-70279B72C9C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0" creationId="{2634449B-C9F0-41E8-A7BA-FB9BEBBCBC3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1" creationId="{3BD761FB-16F5-4E26-AF35-390B759B85B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2" creationId="{EF8C236F-E462-4B0B-BA70-470AACDD1C7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3" creationId="{32EEF03E-7409-4CB8-83CF-3E14726E495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4" creationId="{63FC2629-B2D5-47B0-884D-A1059B281E1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5" creationId="{CE4A7F00-D420-41E4-9865-D8F239C678C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6" creationId="{4914FFAA-75AF-4B41-82DD-BEFE82754EF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7" creationId="{44C6E943-5609-4935-A038-99DB8D91EA8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8" creationId="{01BF5CB4-52B1-40D0-8F08-A3DF74D6006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69" creationId="{DA991C2B-0770-4248-9C40-C45C1F3B87A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70" creationId="{A9122134-AE03-4673-8B47-2D72E4D9016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71" creationId="{F1B6822C-FF00-4C71-BADB-2CA6EA1B822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72" creationId="{B7872BD6-6166-4ED7-969C-6B048133CB7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73" creationId="{B36499CD-5BA6-4FF9-B90F-E1DB673E416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74" creationId="{7EE0CD6A-D670-418F-B0A4-90C31666C15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75" creationId="{75FB3C8E-41E5-4444-9191-436E59DE79D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76" creationId="{32A7AE64-4F7B-413D-BA57-E17555E4915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79" creationId="{5173AA35-0ED2-4BE6-9C8B-A10D1E187FA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80" creationId="{29844784-E6F4-4618-A88B-4FB124F2797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82" creationId="{00100DB5-6AC7-4BB3-8C47-F0818203A20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83" creationId="{5C27C187-1F97-4D60-9998-1E745AE8A79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84" creationId="{9BBB099A-3156-4769-941D-105E8045097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85" creationId="{69E448F4-EDB1-48D9-9276-D3841468C6B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86" creationId="{AFCFE6AF-3B5B-4B81-A524-783912CB912B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87" creationId="{D94643D6-B298-483B-935E-AE184B40EA6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821680969" sldId="325"/>
            <ac:spMk id="88" creationId="{92E264F1-500E-4279-A3F6-3768B4BB1686}"/>
          </ac:spMkLst>
        </pc:s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821680969" sldId="325"/>
            <ac:grpSpMk id="81" creationId="{75AAE78F-C9A2-4BAE-8096-6709A01981B0}"/>
          </ac:grpSpMkLst>
        </pc:gr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821680969" sldId="325"/>
            <ac:graphicFrameMk id="77" creationId="{1F352CBB-6D1A-4315-9BD8-D11B5FADDF11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821680969" sldId="325"/>
            <ac:graphicFrameMk id="78" creationId="{53AA1DC5-8449-4075-AE7B-9230ADD036C5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4:32.317" v="949" actId="14100"/>
        <pc:sldMkLst>
          <pc:docMk/>
          <pc:sldMk cId="758270971" sldId="326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2" creationId="{E3ED0754-84AE-4F43-951F-CF541850ACB4}"/>
          </ac:spMkLst>
        </pc:spChg>
        <pc:spChg chg="mod">
          <ac:chgData name="Danny Young" userId="cb0f4ce2-eb4f-479e-8e8f-3beb257e632f" providerId="ADAL" clId="{9B2646DD-8C5E-4336-A2A9-5A01528805D8}" dt="2024-05-13T03:44:27.576" v="948" actId="14100"/>
          <ac:spMkLst>
            <pc:docMk/>
            <pc:sldMk cId="758270971" sldId="326"/>
            <ac:spMk id="3" creationId="{E7B7EF91-4D2B-4C93-94FE-6104A55DB44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5" creationId="{425740DD-8484-4392-8691-CA9248601A9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6" creationId="{0C2CD0E1-758D-49DA-8349-9C18AEF1E0A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7" creationId="{58FC2A57-3F47-4833-B9D8-52710DEE5CC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8" creationId="{BD7DA58B-9822-47C3-9B78-A1AB5B50DE3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9" creationId="{809B1754-A135-4703-9873-A4D01C44EC8A}"/>
          </ac:spMkLst>
        </pc:spChg>
        <pc:spChg chg="mod">
          <ac:chgData name="Danny Young" userId="cb0f4ce2-eb4f-479e-8e8f-3beb257e632f" providerId="ADAL" clId="{9B2646DD-8C5E-4336-A2A9-5A01528805D8}" dt="2024-05-13T03:44:32.317" v="949" actId="14100"/>
          <ac:spMkLst>
            <pc:docMk/>
            <pc:sldMk cId="758270971" sldId="326"/>
            <ac:spMk id="10" creationId="{AADE695B-B3EE-43CE-8EF9-A882E62EBBC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12" creationId="{AF14A2BA-893F-4350-BA29-3C5266C4A0B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13" creationId="{4FED64C9-0E1A-4A98-BD12-F49EA5136DB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14" creationId="{EE54CF31-6425-4F00-A001-0C789EFA759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15" creationId="{9607D34E-7691-465E-ADD6-D7A0AE56E75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758270971" sldId="326"/>
            <ac:spMk id="16" creationId="{FE364EEE-A212-4809-9C11-22F288CC6BE3}"/>
          </ac:spMkLst>
        </pc:s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758270971" sldId="326"/>
            <ac:graphicFrameMk id="4" creationId="{CBEDCC7E-D19A-4429-B2F1-6BDB0DA2C4F7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758270971" sldId="326"/>
            <ac:graphicFrameMk id="11" creationId="{DAEEF0BB-6232-40E0-901F-C7B36E42FF2E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44:53.328" v="954" actId="14100"/>
        <pc:sldMkLst>
          <pc:docMk/>
          <pc:sldMk cId="1329053707" sldId="327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" creationId="{5272F856-8000-4FB5-9791-F3E91FC0CF91}"/>
          </ac:spMkLst>
        </pc:spChg>
        <pc:spChg chg="mod">
          <ac:chgData name="Danny Young" userId="cb0f4ce2-eb4f-479e-8e8f-3beb257e632f" providerId="ADAL" clId="{9B2646DD-8C5E-4336-A2A9-5A01528805D8}" dt="2024-05-13T03:44:53.328" v="954" actId="14100"/>
          <ac:spMkLst>
            <pc:docMk/>
            <pc:sldMk cId="1329053707" sldId="327"/>
            <ac:spMk id="3" creationId="{CF95FC6A-8B91-47E1-877A-DC831BF78D0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" creationId="{1A7E8711-AE0B-4B73-B71D-BEC0ACDC778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" creationId="{CAEF797A-1BE1-4FE9-90E8-8E245C7ABBE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7" creationId="{114361B4-875C-40DB-93E7-D7DE2722676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8" creationId="{A22C062B-FD60-40B9-A4DE-0E6A933CAA8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9" creationId="{8DDCA63A-98CC-41B5-9B99-3CE443E5D62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0" creationId="{73CC36CC-B080-4BD3-987E-4261155B6AC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" creationId="{A34FECBE-4FE5-44D5-86F2-766B5BAF3F7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" creationId="{15CFE6CC-9B85-4996-9DB7-4474025A47D8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" creationId="{0B9C4496-29AF-4538-995F-17E38451600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" creationId="{1E27EAFF-706F-4349-8E3B-B162EA685C4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" creationId="{233177CC-39FA-43E1-AECA-2E297991C74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" creationId="{86F18070-9F8F-42C0-B10D-999EA789B48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7" creationId="{6D0CEDA5-1429-48D8-80C7-0C4A9653C29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8" creationId="{17099F8D-B7CF-49BD-AD6C-DA8EE0CAA248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9" creationId="{005ABFB5-C69E-4BEA-A947-AE97486864A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0" creationId="{15076ED4-7F82-4A87-A87B-D9ABCA7F573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1" creationId="{67D6AD5B-8C47-4406-B34D-149EF7A18C7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2" creationId="{49AD4A3E-3518-40DE-A7F0-0EEBCA16509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3" creationId="{77D81B77-3396-491D-88EC-C3FC6F4928E8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4" creationId="{8D64EDA2-1C42-4890-B076-1891847A05B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5" creationId="{7D75FC4D-B884-4168-9229-D5F9FE43F22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6" creationId="{75BD6AE1-D9C8-4931-989F-1BA0D8C17D3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7" creationId="{57B41443-25FE-4221-9148-B556CFD22BF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8" creationId="{9B46381A-9FE6-4947-AB2C-023FE472799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29" creationId="{93139215-06B0-4E98-BD84-1D3AEA40E37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0" creationId="{4EDAFC5B-2C53-4016-912F-E12A8E660DF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1" creationId="{A74857FD-3D26-4AC2-8C4A-06F82F3C303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2" creationId="{EE242947-081A-4D88-B3DF-968B6C65693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3" creationId="{1AD5B862-173F-4B9F-A92F-A4C1FF6D184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4" creationId="{F126CAF9-C56F-461D-908F-E2381F34601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5" creationId="{BA0DB275-4E5E-4A29-82E0-4CDDF8D7BCBB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6" creationId="{46AC5C40-866F-46A8-8E3B-F95C82E33AE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7" creationId="{EE3B7D45-F21F-4B2E-AC35-22E8E51749A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8" creationId="{F9B81CE5-A342-4425-8AA1-DEBB61F05D7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39" creationId="{1D83468E-483D-4EB1-84CF-D2166035C0B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0" creationId="{6AD99834-F896-4559-8E52-0571DFEF2BB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1" creationId="{5205098C-DD67-40CC-8AD7-D1721D414F5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2" creationId="{C16858FF-3541-45B4-86E1-2BD22ACECFF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3" creationId="{1C45E930-C22B-4042-805B-B8C9D4BAD16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4" creationId="{FE29D6F6-D9C7-485B-B3D4-F115499EAC1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5" creationId="{27A1E382-1174-4D8F-A0F1-D168DBBA662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6" creationId="{D6A815D9-DAC9-4C9C-B733-24643EAAE9F8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7" creationId="{3312940E-874D-439B-A760-D6E6562AD62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8" creationId="{A316C015-E8F8-4C90-9EDD-9B470A576EB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49" creationId="{EE946A66-BFF6-4616-BEA9-1D3221467CA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0" creationId="{6D59D9B7-7760-43E8-923F-52B479BBB4A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1" creationId="{5C4791ED-ACD8-4730-A59D-70EF4FCE97C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2" creationId="{BA89C5DE-3DA2-40F2-AA0A-29D78BE9542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3" creationId="{BE861C8E-4483-4733-B691-E24D93E28E2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4" creationId="{307AAC15-9E76-4E05-8F77-891F73DF1B0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5" creationId="{F30AF4AA-EA2C-4D33-8EE8-45FB577BEDA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6" creationId="{DDE564F0-2C4B-4420-B1FD-311BA04C7BA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7" creationId="{F652332F-B4B8-4879-B343-6053573D5C3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8" creationId="{5267F62C-F841-459F-86EC-3FDB5D54432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59" creationId="{2F11BDF2-5516-4B85-8DAD-06BEE002267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0" creationId="{45CD7515-EBF5-4137-A3A7-2D95F4F5FAD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1" creationId="{CC9A280C-9551-462A-BFEA-00D97F02D6F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2" creationId="{E0ABE04E-F08A-49B6-B584-3145D870C9D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3" creationId="{FD46BCE2-910E-4A2D-A178-7477574CABD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4" creationId="{2C83F35B-8CCD-42A2-9E81-3128BDCF2CD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5" creationId="{98D4D5DE-F281-4DB2-844A-FA2C6504303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6" creationId="{B2561273-38D5-4E86-A331-1968ED95D90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7" creationId="{535F2105-D496-4325-88DB-30247EEE341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8" creationId="{E84DDB3D-F62A-4D59-975B-B9EEF8028DF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69" creationId="{17E5D7C6-16B8-4A1D-89B8-5252652F2D3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70" creationId="{2EEFEE19-2969-4C48-B087-DD0A9CD0357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71" creationId="{E81FC012-3B7A-4679-BCD1-B517B72CE23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72" creationId="{D7F4D028-3365-4778-856A-ECBF75CDEBB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76" creationId="{0C5E089E-F542-4FCF-A064-42D13B86B9D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84" creationId="{C380DEE0-F230-419E-B182-AD9F15B6D27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85" creationId="{C141B338-B7EC-4BE5-8F29-97AA21D35A2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91" creationId="{04DEA921-257D-4730-A7E6-E53E0BBCBF2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93" creationId="{34E95512-C5EF-4F81-AC50-744F7E99452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94" creationId="{6474ED5D-FA92-4A6D-A98B-CB3DF8E51C3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95" creationId="{DFEE06AD-B6B3-4C2C-B4C8-BEF791DA0D6B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96" creationId="{97FBC219-225C-435F-BCCF-123A8381A2A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97" creationId="{48E913D1-7359-4E1E-B20A-649EB0E9B55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98" creationId="{5E87B421-A117-4DBC-995F-6CFEE2879D7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00" creationId="{2E4EE241-6A91-43C6-95F6-F32DDF156A1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02" creationId="{C2A340CB-975B-42D5-AFF4-03E0E6E86EE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04" creationId="{436665A6-3A71-4D67-8000-FCF1692B4DA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05" creationId="{6C710581-8BD2-42EB-8D04-2C3814F24E3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06" creationId="{645DEEEE-809C-4CD9-8B4E-5BDF3EDEB9D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07" creationId="{98C21F64-C91F-4B1C-B7D8-1A26DB121A0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08" creationId="{6F741CD0-8F37-40CE-8E6C-D711116FE8F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09" creationId="{0B95104E-CF58-404E-BE48-14B8F5747DE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0" creationId="{E615531C-A165-46A4-8BEF-8313BCE0F8B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1" creationId="{D6367919-AA09-4FAE-A582-47FFF7B301B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2" creationId="{8CC220A9-01D4-45D3-9DF2-C3CC04BC6BF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3" creationId="{05F5C7C0-9E6A-437A-8492-8A81214E2F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4" creationId="{EA6A89FD-0BDD-4251-A36D-A9753B4F5DF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5" creationId="{8228544C-7513-4A81-9878-02A4E4D8B4D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6" creationId="{1A007DA9-ACB1-4CF7-8A5E-C84BC2EAF89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7" creationId="{6B7F622C-64B9-4EA1-8890-B17B487E94B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8" creationId="{28010CBE-9BEE-4B28-8F32-19A168CF59A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19" creationId="{1C5209BA-6C8C-47E4-B790-2ACF0469442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0" creationId="{79A4F009-C383-4F1D-A0CD-312B003EE7E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1" creationId="{95CFCD79-3DA8-4400-9B16-6548EDE4262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2" creationId="{CD41B737-2BF0-4F9B-8463-79E3B36024E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3" creationId="{0B873314-F743-462E-BC34-DEDB10136E1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4" creationId="{964EBD38-2BF6-4BA8-9083-52390060209B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5" creationId="{CFE06DB3-A1A0-4479-AA00-3669265C707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6" creationId="{7A45008A-0474-498F-BBED-A68916DD271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7" creationId="{882F41AE-AA1E-44D4-83C5-542E8F34EAE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8" creationId="{B46892A5-77FA-4156-8E96-E6536BEAD6E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29" creationId="{262B3C56-9680-4BBE-92D4-0BE5AF7B408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0" creationId="{94ACB751-F40B-4504-88EE-FBF728A5EC8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1" creationId="{22315B00-5C0B-4AEF-98F9-E503CEA6779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2" creationId="{3604D66D-3509-4C34-8D1D-6EE40471EAB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3" creationId="{4C6312C9-DEC2-4E5F-8FF4-2DE41BA6166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4" creationId="{1567F9A9-C908-4EDB-B106-DB82328E378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5" creationId="{24DB50B3-4507-4622-958A-624737E14CA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6" creationId="{63E1564A-2198-46E1-BC83-F3A21E8E8CE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7" creationId="{C8733EAE-FFB2-4869-A570-4F200B0C6F3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8" creationId="{B6589933-49D1-4822-BB82-13CE55ED273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39" creationId="{DB98F25D-AC6A-436A-B6AB-E8EABF2D269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0" creationId="{B378BD23-2465-44B1-8361-2AA3B2412A1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1" creationId="{CA853B9F-0F98-44DF-9C61-D8B6DDBC608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2" creationId="{23B38717-E8A4-49CC-AD59-E11931904AC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3" creationId="{077CE3DF-7977-4EF7-B987-7E2BD360904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4" creationId="{53AE584E-0351-4EC6-8301-CFB4E79E449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5" creationId="{8D891B62-4B3D-4CA7-8D29-763A479F463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6" creationId="{9329C543-87B8-4136-B0F2-F11E00CD191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7" creationId="{E684DFA9-FCD8-4C0D-9DEB-7E682CA816C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8" creationId="{ACA360AE-339A-44B3-B7FB-FAAC9C5D001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49" creationId="{3515BB09-C7A5-41E8-A921-B0ADC0A3CCE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0" creationId="{30EA1308-26AA-4FBA-AEB2-24EDD97E0ED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1" creationId="{344A02C0-CD82-4FA4-8AE7-6FC7B38FE94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2" creationId="{A3217CB2-BDBD-410C-9353-DA769247AE9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3" creationId="{BA8BE1A1-1DF8-495C-A17A-237A910145C4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4" creationId="{19F1DBDB-AE3A-4657-B1E2-733837B7426A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5" creationId="{0402A1D6-39B9-433E-90B9-F2A60E682D8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6" creationId="{0907C317-440A-423D-AF85-C135548F8168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7" creationId="{7624CF82-2D81-41A3-80A2-732ACE590CE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8" creationId="{705C40B1-1C7C-483D-8431-655CEF7B5BF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59" creationId="{D12BA9A6-6BFD-438D-9A00-D0B260BDEE77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0" creationId="{97D49F7A-AF00-425D-878F-E321EB2D708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1" creationId="{3E289E0D-3724-4E0B-BED4-FBC9081CFEB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2" creationId="{23992A19-895E-44C1-9209-CAB2899B9E5C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3" creationId="{11EAFAA6-48CC-4EF1-93C8-C2BC171B2C16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4" creationId="{D04CE4E7-9CA6-43F7-A8F0-1D65B5F45AD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5" creationId="{8376016F-C650-4E2E-A0C7-72FEFCED7B5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6" creationId="{5292653D-2130-4CBF-978A-FE5BAE4DCB6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7" creationId="{C1335FF2-9A2A-4A59-92DC-AFBE5D030FD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8" creationId="{24B2A399-8F62-4EEF-A139-6A2BF9AF8EE3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69" creationId="{2A6EE472-995D-4532-9A3F-682788269F3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70" creationId="{F5B2FB15-DD07-4103-B09C-E8C112954B72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71" creationId="{6B84A301-1013-4BBE-B70E-A32EEC735D1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72" creationId="{A9AAE8B3-EA91-4AA8-B9AD-FB15EF1C9F5E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74" creationId="{67152CA7-7039-4294-93A8-F4D8D9C634D5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75" creationId="{11ED290B-2E90-43B3-9F2E-AF730E955C9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90" creationId="{2B6EA735-4B35-415C-822F-F536E41EDD3F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93" creationId="{262B8226-5EEC-4EFC-BC25-50EC38ED7F7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94" creationId="{5AC89368-74E2-4A6D-A692-083303E3C21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95" creationId="{DBA664CD-8D9E-45CB-BF51-9B5194239F3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96" creationId="{297941B6-7FEA-405F-9AE2-22C26E3C8171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97" creationId="{831507AE-3D23-46E5-96B8-CB41010687DD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98" creationId="{C3BF3498-8BCC-4970-838A-BB5C70A0F809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329053707" sldId="327"/>
            <ac:spMk id="199" creationId="{710EFDA2-7CA8-42C3-9FAE-6D551F51285A}"/>
          </ac:spMkLst>
        </pc:s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1329053707" sldId="327"/>
            <ac:grpSpMk id="78" creationId="{0EC96212-C5C5-4C5B-80DC-D20712736CC7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1329053707" sldId="327"/>
            <ac:grpSpMk id="92" creationId="{F9BDE659-9571-4052-A5DD-31CE151DEA7C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1329053707" sldId="327"/>
            <ac:grpSpMk id="103" creationId="{B38A0E1C-1216-47E1-8650-53646D1F34D7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1329053707" sldId="327"/>
            <ac:grpSpMk id="192" creationId="{E0A0A667-4F53-41B6-88E5-E131D0A2C7CD}"/>
          </ac:grpSpMkLst>
        </pc:gr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329053707" sldId="327"/>
            <ac:graphicFrameMk id="83" creationId="{BE541386-D1B8-4ABA-AF1C-840EDC071B37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329053707" sldId="327"/>
            <ac:graphicFrameMk id="87" creationId="{6DA0624D-5E07-4130-A11C-4916CD588F1D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329053707" sldId="327"/>
            <ac:graphicFrameMk id="88" creationId="{15754314-BF82-4080-8DB4-433ABA0C127D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329053707" sldId="327"/>
            <ac:graphicFrameMk id="89" creationId="{98A2A15C-A762-455F-8377-1732DCD789BA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329053707" sldId="327"/>
            <ac:graphicFrameMk id="173" creationId="{03E76914-422A-40DF-8A78-D5C9B6154CB3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329053707" sldId="327"/>
            <ac:graphicFrameMk id="183" creationId="{C48469E1-2AD6-482A-B089-7769D4C41F1B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329053707" sldId="327"/>
            <ac:graphicFrameMk id="184" creationId="{0CB40FB3-E5B3-4611-A36E-EE32CCC501FC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329053707" sldId="327"/>
            <ac:graphicFrameMk id="185" creationId="{89882723-860F-48DF-9DB6-BF35A6DF2A53}"/>
          </ac:graphicFrameMkLst>
        </pc:graphicFrameChg>
      </pc:sldChg>
      <pc:sldChg chg="modSp mod modNotes">
        <pc:chgData name="Danny Young" userId="cb0f4ce2-eb4f-479e-8e8f-3beb257e632f" providerId="ADAL" clId="{9B2646DD-8C5E-4336-A2A9-5A01528805D8}" dt="2024-05-13T03:38:43.998" v="943" actId="14100"/>
        <pc:sldMkLst>
          <pc:docMk/>
          <pc:sldMk cId="475216667" sldId="328"/>
        </pc:sldMkLst>
        <pc:spChg chg="mod">
          <ac:chgData name="Danny Young" userId="cb0f4ce2-eb4f-479e-8e8f-3beb257e632f" providerId="ADAL" clId="{9B2646DD-8C5E-4336-A2A9-5A01528805D8}" dt="2024-05-13T03:38:43.998" v="943" actId="14100"/>
          <ac:spMkLst>
            <pc:docMk/>
            <pc:sldMk cId="475216667" sldId="328"/>
            <ac:spMk id="20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8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29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0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1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2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3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4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5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6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8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7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8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8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8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8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8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85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475216667" sldId="328"/>
            <ac:spMk id="2386" creationId="{00000000-0000-0000-0000-000000000000}"/>
          </ac:spMkLst>
        </pc:s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475216667" sldId="328"/>
            <ac:grpSpMk id="3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4-23T16:43:04.562" v="35"/>
          <ac:grpSpMkLst>
            <pc:docMk/>
            <pc:sldMk cId="475216667" sldId="328"/>
            <ac:grpSpMk id="4" creationId="{00000000-0000-0000-0000-000000000000}"/>
          </ac:grpSpMkLst>
        </pc:gr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475216667" sldId="328"/>
            <ac:graphicFrameMk id="2050" creationId="{00000000-0000-0000-0000-000000000000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475216667" sldId="328"/>
            <ac:graphicFrameMk id="2051" creationId="{00000000-0000-0000-0000-000000000000}"/>
          </ac:graphicFrameMkLst>
        </pc:graphicFrameChg>
      </pc:sldChg>
      <pc:sldChg chg="modSp">
        <pc:chgData name="Danny Young" userId="cb0f4ce2-eb4f-479e-8e8f-3beb257e632f" providerId="ADAL" clId="{9B2646DD-8C5E-4336-A2A9-5A01528805D8}" dt="2024-04-23T16:43:04.562" v="35"/>
        <pc:sldMkLst>
          <pc:docMk/>
          <pc:sldMk cId="1421968419" sldId="330"/>
        </pc:sld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k cId="1421968419" sldId="330"/>
            <ac:spMk id="2" creationId="{C53CCEBD-E607-4CC0-8CA1-12817D91C1CA}"/>
          </ac:spMkLst>
        </pc:sp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421968419" sldId="330"/>
            <ac:graphicFrameMk id="3" creationId="{7FC4B21B-49C5-4E6A-88AF-98F573EA7CBE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421968419" sldId="330"/>
            <ac:graphicFrameMk id="4" creationId="{D56565A4-12F9-4170-82F7-D6BFBC662E49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421968419" sldId="330"/>
            <ac:graphicFrameMk id="5" creationId="{B41C07D0-3783-46C9-8990-5281275DF243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421968419" sldId="330"/>
            <ac:graphicFrameMk id="6" creationId="{3DF4A2C2-D354-4844-AC7D-350291A030E7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421968419" sldId="330"/>
            <ac:graphicFrameMk id="7" creationId="{AA0B5211-E11A-4236-839C-B499FF8E42C7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421968419" sldId="330"/>
            <ac:graphicFrameMk id="8" creationId="{FF399ADD-D1C8-45CB-BB46-9A3CC865E8D7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421968419" sldId="330"/>
            <ac:graphicFrameMk id="9" creationId="{E2D42EE1-134F-4E7D-BCB3-18E2197C6D4E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421968419" sldId="330"/>
            <ac:graphicFrameMk id="10" creationId="{1C7B8737-1D22-473A-BF58-2EEDD59A420B}"/>
          </ac:graphicFrameMkLst>
        </pc:graphicFrameChg>
        <pc:graphicFrameChg chg="mod">
          <ac:chgData name="Danny Young" userId="cb0f4ce2-eb4f-479e-8e8f-3beb257e632f" providerId="ADAL" clId="{9B2646DD-8C5E-4336-A2A9-5A01528805D8}" dt="2024-04-23T16:43:04.562" v="35"/>
          <ac:graphicFrameMkLst>
            <pc:docMk/>
            <pc:sldMk cId="1421968419" sldId="330"/>
            <ac:graphicFrameMk id="11" creationId="{B1E7926C-FAFE-4B16-B269-A7FFB36D88EA}"/>
          </ac:graphicFrameMkLst>
        </pc:graphicFrameChg>
      </pc:sldChg>
      <pc:sldChg chg="addSp delSp modSp add mod ord delAnim modAnim">
        <pc:chgData name="Danny Young" userId="cb0f4ce2-eb4f-479e-8e8f-3beb257e632f" providerId="ADAL" clId="{9B2646DD-8C5E-4336-A2A9-5A01528805D8}" dt="2024-05-13T03:31:11.485" v="623"/>
        <pc:sldMkLst>
          <pc:docMk/>
          <pc:sldMk cId="2352657482" sldId="331"/>
        </pc:sldMkLst>
        <pc:spChg chg="mod">
          <ac:chgData name="Danny Young" userId="cb0f4ce2-eb4f-479e-8e8f-3beb257e632f" providerId="ADAL" clId="{9B2646DD-8C5E-4336-A2A9-5A01528805D8}" dt="2024-05-13T03:30:04.133" v="599" actId="20577"/>
          <ac:spMkLst>
            <pc:docMk/>
            <pc:sldMk cId="2352657482" sldId="331"/>
            <ac:spMk id="3" creationId="{00000000-0000-0000-0000-000000000000}"/>
          </ac:spMkLst>
        </pc:spChg>
        <pc:spChg chg="add mod">
          <ac:chgData name="Danny Young" userId="cb0f4ce2-eb4f-479e-8e8f-3beb257e632f" providerId="ADAL" clId="{9B2646DD-8C5E-4336-A2A9-5A01528805D8}" dt="2024-05-13T03:20:05.118" v="148" actId="1076"/>
          <ac:spMkLst>
            <pc:docMk/>
            <pc:sldMk cId="2352657482" sldId="331"/>
            <ac:spMk id="6" creationId="{53E6524D-E1A6-90E1-27B2-37E996F31B19}"/>
          </ac:spMkLst>
        </pc:spChg>
        <pc:spChg chg="add mod">
          <ac:chgData name="Danny Young" userId="cb0f4ce2-eb4f-479e-8e8f-3beb257e632f" providerId="ADAL" clId="{9B2646DD-8C5E-4336-A2A9-5A01528805D8}" dt="2024-05-13T03:20:16.214" v="216" actId="313"/>
          <ac:spMkLst>
            <pc:docMk/>
            <pc:sldMk cId="2352657482" sldId="331"/>
            <ac:spMk id="96" creationId="{0F91EB01-5803-8FBD-980F-3C8B61C07437}"/>
          </ac:spMkLst>
        </pc:spChg>
        <pc:spChg chg="add mod">
          <ac:chgData name="Danny Young" userId="cb0f4ce2-eb4f-479e-8e8f-3beb257e632f" providerId="ADAL" clId="{9B2646DD-8C5E-4336-A2A9-5A01528805D8}" dt="2024-05-13T03:21:00.556" v="252" actId="20577"/>
          <ac:spMkLst>
            <pc:docMk/>
            <pc:sldMk cId="2352657482" sldId="331"/>
            <ac:spMk id="99" creationId="{0374B302-BB84-AAB8-D3E4-1FD591C5A9A2}"/>
          </ac:spMkLst>
        </pc:spChg>
        <pc:spChg chg="del mod">
          <ac:chgData name="Danny Young" userId="cb0f4ce2-eb4f-479e-8e8f-3beb257e632f" providerId="ADAL" clId="{9B2646DD-8C5E-4336-A2A9-5A01528805D8}" dt="2024-05-13T03:28:47.190" v="428" actId="478"/>
          <ac:spMkLst>
            <pc:docMk/>
            <pc:sldMk cId="2352657482" sldId="331"/>
            <ac:spMk id="118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25:16.702" v="414" actId="478"/>
          <ac:spMkLst>
            <pc:docMk/>
            <pc:sldMk cId="2352657482" sldId="331"/>
            <ac:spMk id="119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25:16.702" v="414" actId="478"/>
          <ac:spMkLst>
            <pc:docMk/>
            <pc:sldMk cId="2352657482" sldId="331"/>
            <ac:spMk id="120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25:16.702" v="414" actId="478"/>
          <ac:spMkLst>
            <pc:docMk/>
            <pc:sldMk cId="2352657482" sldId="331"/>
            <ac:spMk id="121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25:16.702" v="414" actId="478"/>
          <ac:spMkLst>
            <pc:docMk/>
            <pc:sldMk cId="2352657482" sldId="331"/>
            <ac:spMk id="122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25:20.165" v="415" actId="478"/>
          <ac:spMkLst>
            <pc:docMk/>
            <pc:sldMk cId="2352657482" sldId="331"/>
            <ac:spMk id="129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25:20.165" v="415" actId="478"/>
          <ac:spMkLst>
            <pc:docMk/>
            <pc:sldMk cId="2352657482" sldId="331"/>
            <ac:spMk id="130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25:20.165" v="415" actId="478"/>
          <ac:spMkLst>
            <pc:docMk/>
            <pc:sldMk cId="2352657482" sldId="331"/>
            <ac:spMk id="131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25:20.165" v="415" actId="478"/>
          <ac:spMkLst>
            <pc:docMk/>
            <pc:sldMk cId="2352657482" sldId="331"/>
            <ac:spMk id="132" creationId="{00000000-0000-0000-0000-000000000000}"/>
          </ac:spMkLst>
        </pc:spChg>
        <pc:spChg chg="del mod">
          <ac:chgData name="Danny Young" userId="cb0f4ce2-eb4f-479e-8e8f-3beb257e632f" providerId="ADAL" clId="{9B2646DD-8C5E-4336-A2A9-5A01528805D8}" dt="2024-05-13T03:19:13.349" v="116" actId="478"/>
          <ac:spMkLst>
            <pc:docMk/>
            <pc:sldMk cId="2352657482" sldId="331"/>
            <ac:spMk id="133" creationId="{00000000-0000-0000-0000-000000000000}"/>
          </ac:spMkLst>
        </pc:spChg>
        <pc:spChg chg="del">
          <ac:chgData name="Danny Young" userId="cb0f4ce2-eb4f-479e-8e8f-3beb257e632f" providerId="ADAL" clId="{9B2646DD-8C5E-4336-A2A9-5A01528805D8}" dt="2024-05-13T03:19:13.349" v="116" actId="478"/>
          <ac:spMkLst>
            <pc:docMk/>
            <pc:sldMk cId="2352657482" sldId="331"/>
            <ac:spMk id="139" creationId="{00000000-0000-0000-0000-000000000000}"/>
          </ac:spMkLst>
        </pc:spChg>
        <pc:spChg chg="add mod">
          <ac:chgData name="Danny Young" userId="cb0f4ce2-eb4f-479e-8e8f-3beb257e632f" providerId="ADAL" clId="{9B2646DD-8C5E-4336-A2A9-5A01528805D8}" dt="2024-05-13T03:22:13.201" v="336" actId="1076"/>
          <ac:spMkLst>
            <pc:docMk/>
            <pc:sldMk cId="2352657482" sldId="331"/>
            <ac:spMk id="141" creationId="{41D19E2D-FED6-D901-93FF-10DD8E0E0A70}"/>
          </ac:spMkLst>
        </pc:spChg>
        <pc:spChg chg="del">
          <ac:chgData name="Danny Young" userId="cb0f4ce2-eb4f-479e-8e8f-3beb257e632f" providerId="ADAL" clId="{9B2646DD-8C5E-4336-A2A9-5A01528805D8}" dt="2024-05-13T03:19:13.349" v="116" actId="478"/>
          <ac:spMkLst>
            <pc:docMk/>
            <pc:sldMk cId="2352657482" sldId="331"/>
            <ac:spMk id="142" creationId="{00000000-0000-0000-0000-000000000000}"/>
          </ac:spMkLst>
        </pc:spChg>
        <pc:spChg chg="add mod">
          <ac:chgData name="Danny Young" userId="cb0f4ce2-eb4f-479e-8e8f-3beb257e632f" providerId="ADAL" clId="{9B2646DD-8C5E-4336-A2A9-5A01528805D8}" dt="2024-05-13T03:22:43.128" v="391" actId="1076"/>
          <ac:spMkLst>
            <pc:docMk/>
            <pc:sldMk cId="2352657482" sldId="331"/>
            <ac:spMk id="145" creationId="{4BB7E1C4-FF2D-7C47-6BB5-5787DE73DE81}"/>
          </ac:spMkLst>
        </pc:spChg>
        <pc:spChg chg="add mod">
          <ac:chgData name="Danny Young" userId="cb0f4ce2-eb4f-479e-8e8f-3beb257e632f" providerId="ADAL" clId="{9B2646DD-8C5E-4336-A2A9-5A01528805D8}" dt="2024-05-13T03:23:15.326" v="406" actId="207"/>
          <ac:spMkLst>
            <pc:docMk/>
            <pc:sldMk cId="2352657482" sldId="331"/>
            <ac:spMk id="147" creationId="{A6460C0E-794D-AE5C-D37D-0C4811758ACC}"/>
          </ac:spMkLst>
        </pc:spChg>
        <pc:grpChg chg="mod">
          <ac:chgData name="Danny Young" userId="cb0f4ce2-eb4f-479e-8e8f-3beb257e632f" providerId="ADAL" clId="{9B2646DD-8C5E-4336-A2A9-5A01528805D8}" dt="2024-05-13T03:30:11.254" v="617" actId="1036"/>
          <ac:grpSpMkLst>
            <pc:docMk/>
            <pc:sldMk cId="2352657482" sldId="331"/>
            <ac:grpSpMk id="102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5-13T03:30:11.254" v="617" actId="1036"/>
          <ac:grpSpMkLst>
            <pc:docMk/>
            <pc:sldMk cId="2352657482" sldId="331"/>
            <ac:grpSpMk id="125" creationId="{00000000-0000-0000-0000-000000000000}"/>
          </ac:grpSpMkLst>
        </pc:grpChg>
        <pc:grpChg chg="mod">
          <ac:chgData name="Danny Young" userId="cb0f4ce2-eb4f-479e-8e8f-3beb257e632f" providerId="ADAL" clId="{9B2646DD-8C5E-4336-A2A9-5A01528805D8}" dt="2024-05-13T03:30:11.254" v="617" actId="1036"/>
          <ac:grpSpMkLst>
            <pc:docMk/>
            <pc:sldMk cId="2352657482" sldId="331"/>
            <ac:grpSpMk id="126" creationId="{00000000-0000-0000-0000-000000000000}"/>
          </ac:grpSpMkLst>
        </pc:grpChg>
        <pc:graphicFrameChg chg="mod">
          <ac:chgData name="Danny Young" userId="cb0f4ce2-eb4f-479e-8e8f-3beb257e632f" providerId="ADAL" clId="{9B2646DD-8C5E-4336-A2A9-5A01528805D8}" dt="2024-05-13T03:19:29.940" v="121" actId="1076"/>
          <ac:graphicFrameMkLst>
            <pc:docMk/>
            <pc:sldMk cId="2352657482" sldId="331"/>
            <ac:graphicFrameMk id="5" creationId="{00000000-0000-0000-0000-000000000000}"/>
          </ac:graphicFrameMkLst>
        </pc:graphicFrameChg>
        <pc:graphicFrameChg chg="add mod">
          <ac:chgData name="Danny Young" userId="cb0f4ce2-eb4f-479e-8e8f-3beb257e632f" providerId="ADAL" clId="{9B2646DD-8C5E-4336-A2A9-5A01528805D8}" dt="2024-05-13T03:20:18.895" v="219" actId="1036"/>
          <ac:graphicFrameMkLst>
            <pc:docMk/>
            <pc:sldMk cId="2352657482" sldId="331"/>
            <ac:graphicFrameMk id="95" creationId="{6F6E4261-2126-FC82-BF95-1583087FDA00}"/>
          </ac:graphicFrameMkLst>
        </pc:graphicFrameChg>
        <pc:graphicFrameChg chg="add mod">
          <ac:chgData name="Danny Young" userId="cb0f4ce2-eb4f-479e-8e8f-3beb257e632f" providerId="ADAL" clId="{9B2646DD-8C5E-4336-A2A9-5A01528805D8}" dt="2024-05-13T03:20:40.104" v="227" actId="1076"/>
          <ac:graphicFrameMkLst>
            <pc:docMk/>
            <pc:sldMk cId="2352657482" sldId="331"/>
            <ac:graphicFrameMk id="98" creationId="{C47F6E7C-2E98-46E8-A49C-B4FE57795298}"/>
          </ac:graphicFrameMkLst>
        </pc:graphicFrameChg>
        <pc:graphicFrameChg chg="add mod">
          <ac:chgData name="Danny Young" userId="cb0f4ce2-eb4f-479e-8e8f-3beb257e632f" providerId="ADAL" clId="{9B2646DD-8C5E-4336-A2A9-5A01528805D8}" dt="2024-05-13T03:21:30.960" v="258" actId="1076"/>
          <ac:graphicFrameMkLst>
            <pc:docMk/>
            <pc:sldMk cId="2352657482" sldId="331"/>
            <ac:graphicFrameMk id="100" creationId="{222C7424-F020-98D5-4103-B5DCBEF38A01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03" creationId="{00000000-0000-0000-0000-000000000000}"/>
          </ac:graphicFrameMkLst>
        </pc:graphicFrameChg>
        <pc:graphicFrameChg chg="del mod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04" creationId="{00000000-0000-0000-0000-000000000000}"/>
          </ac:graphicFrameMkLst>
        </pc:graphicFrameChg>
        <pc:graphicFrameChg chg="del mod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05" creationId="{00000000-0000-0000-0000-000000000000}"/>
          </ac:graphicFrameMkLst>
        </pc:graphicFrameChg>
        <pc:graphicFrameChg chg="del mod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06" creationId="{00000000-0000-0000-0000-000000000000}"/>
          </ac:graphicFrameMkLst>
        </pc:graphicFrameChg>
        <pc:graphicFrameChg chg="del mod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07" creationId="{00000000-0000-0000-0000-000000000000}"/>
          </ac:graphicFrameMkLst>
        </pc:graphicFrameChg>
        <pc:graphicFrameChg chg="del mod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08" creationId="{00000000-0000-0000-0000-000000000000}"/>
          </ac:graphicFrameMkLst>
        </pc:graphicFrameChg>
        <pc:graphicFrameChg chg="del mod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09" creationId="{00000000-0000-0000-0000-000000000000}"/>
          </ac:graphicFrameMkLst>
        </pc:graphicFrameChg>
        <pc:graphicFrameChg chg="del mod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10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1.006" v="115" actId="478"/>
          <ac:graphicFrameMkLst>
            <pc:docMk/>
            <pc:sldMk cId="2352657482" sldId="331"/>
            <ac:graphicFrameMk id="111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1.006" v="115" actId="478"/>
          <ac:graphicFrameMkLst>
            <pc:docMk/>
            <pc:sldMk cId="2352657482" sldId="331"/>
            <ac:graphicFrameMk id="112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13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14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15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16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3.349" v="116" actId="478"/>
          <ac:graphicFrameMkLst>
            <pc:docMk/>
            <pc:sldMk cId="2352657482" sldId="331"/>
            <ac:graphicFrameMk id="117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1.006" v="115" actId="478"/>
          <ac:graphicFrameMkLst>
            <pc:docMk/>
            <pc:sldMk cId="2352657482" sldId="331"/>
            <ac:graphicFrameMk id="134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1.006" v="115" actId="478"/>
          <ac:graphicFrameMkLst>
            <pc:docMk/>
            <pc:sldMk cId="2352657482" sldId="331"/>
            <ac:graphicFrameMk id="135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1.006" v="115" actId="478"/>
          <ac:graphicFrameMkLst>
            <pc:docMk/>
            <pc:sldMk cId="2352657482" sldId="331"/>
            <ac:graphicFrameMk id="136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1.006" v="115" actId="478"/>
          <ac:graphicFrameMkLst>
            <pc:docMk/>
            <pc:sldMk cId="2352657482" sldId="331"/>
            <ac:graphicFrameMk id="137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1.006" v="115" actId="478"/>
          <ac:graphicFrameMkLst>
            <pc:docMk/>
            <pc:sldMk cId="2352657482" sldId="331"/>
            <ac:graphicFrameMk id="138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1.006" v="115" actId="478"/>
          <ac:graphicFrameMkLst>
            <pc:docMk/>
            <pc:sldMk cId="2352657482" sldId="331"/>
            <ac:graphicFrameMk id="140" creationId="{00000000-0000-0000-0000-000000000000}"/>
          </ac:graphicFrameMkLst>
        </pc:graphicFrameChg>
        <pc:graphicFrameChg chg="del">
          <ac:chgData name="Danny Young" userId="cb0f4ce2-eb4f-479e-8e8f-3beb257e632f" providerId="ADAL" clId="{9B2646DD-8C5E-4336-A2A9-5A01528805D8}" dt="2024-05-13T03:19:11.006" v="115" actId="478"/>
          <ac:graphicFrameMkLst>
            <pc:docMk/>
            <pc:sldMk cId="2352657482" sldId="331"/>
            <ac:graphicFrameMk id="143" creationId="{00000000-0000-0000-0000-000000000000}"/>
          </ac:graphicFrameMkLst>
        </pc:graphicFrameChg>
        <pc:graphicFrameChg chg="add mod">
          <ac:chgData name="Danny Young" userId="cb0f4ce2-eb4f-479e-8e8f-3beb257e632f" providerId="ADAL" clId="{9B2646DD-8C5E-4336-A2A9-5A01528805D8}" dt="2024-05-13T03:22:22.445" v="341" actId="1076"/>
          <ac:graphicFrameMkLst>
            <pc:docMk/>
            <pc:sldMk cId="2352657482" sldId="331"/>
            <ac:graphicFrameMk id="144" creationId="{280BF5E2-FC88-5CDB-A990-522FC526565C}"/>
          </ac:graphicFrameMkLst>
        </pc:graphicFrameChg>
        <pc:graphicFrameChg chg="add mod">
          <ac:chgData name="Danny Young" userId="cb0f4ce2-eb4f-479e-8e8f-3beb257e632f" providerId="ADAL" clId="{9B2646DD-8C5E-4336-A2A9-5A01528805D8}" dt="2024-05-13T03:22:55.548" v="396" actId="1076"/>
          <ac:graphicFrameMkLst>
            <pc:docMk/>
            <pc:sldMk cId="2352657482" sldId="331"/>
            <ac:graphicFrameMk id="146" creationId="{41124171-DB81-39FB-2CC2-6724BC1B38E4}"/>
          </ac:graphicFrameMkLst>
        </pc:graphicFrameChg>
        <pc:graphicFrameChg chg="add mod">
          <ac:chgData name="Danny Young" userId="cb0f4ce2-eb4f-479e-8e8f-3beb257e632f" providerId="ADAL" clId="{9B2646DD-8C5E-4336-A2A9-5A01528805D8}" dt="2024-05-13T03:30:11.254" v="617" actId="1036"/>
          <ac:graphicFrameMkLst>
            <pc:docMk/>
            <pc:sldMk cId="2352657482" sldId="331"/>
            <ac:graphicFrameMk id="148" creationId="{AACC1B03-61CA-07E6-46B3-624AE88D6A14}"/>
          </ac:graphicFrameMkLst>
        </pc:graphicFrameChg>
        <pc:graphicFrameChg chg="add mod">
          <ac:chgData name="Danny Young" userId="cb0f4ce2-eb4f-479e-8e8f-3beb257e632f" providerId="ADAL" clId="{9B2646DD-8C5E-4336-A2A9-5A01528805D8}" dt="2024-05-13T03:30:11.254" v="617" actId="1036"/>
          <ac:graphicFrameMkLst>
            <pc:docMk/>
            <pc:sldMk cId="2352657482" sldId="331"/>
            <ac:graphicFrameMk id="149" creationId="{632698B0-4D3E-D70D-0B6F-3A3DDE6B1275}"/>
          </ac:graphicFrameMkLst>
        </pc:graphicFrameChg>
      </pc:sldChg>
      <pc:sldMasterChg chg="modSp modSldLayout">
        <pc:chgData name="Danny Young" userId="cb0f4ce2-eb4f-479e-8e8f-3beb257e632f" providerId="ADAL" clId="{9B2646DD-8C5E-4336-A2A9-5A01528805D8}" dt="2024-04-23T16:43:04.562" v="35"/>
        <pc:sldMasterMkLst>
          <pc:docMk/>
          <pc:sldMasterMk cId="0" sldId="2147483660"/>
        </pc:sldMasterMkLst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7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9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10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11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1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13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14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16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22" creationId="{00000000-0000-0000-0000-000000000000}"/>
          </ac:spMkLst>
        </pc:spChg>
        <pc:spChg chg="mod">
          <ac:chgData name="Danny Young" userId="cb0f4ce2-eb4f-479e-8e8f-3beb257e632f" providerId="ADAL" clId="{9B2646DD-8C5E-4336-A2A9-5A01528805D8}" dt="2024-04-23T16:43:04.562" v="35"/>
          <ac:spMkLst>
            <pc:docMk/>
            <pc:sldMasterMk cId="0" sldId="2147483660"/>
            <ac:spMk id="23" creationId="{00000000-0000-0000-0000-000000000000}"/>
          </ac:spMkLst>
        </pc:spChg>
        <pc:sldLayoutChg chg="modSp">
          <pc:chgData name="Danny Young" userId="cb0f4ce2-eb4f-479e-8e8f-3beb257e632f" providerId="ADAL" clId="{9B2646DD-8C5E-4336-A2A9-5A01528805D8}" dt="2024-04-23T16:43:04.562" v="35"/>
          <pc:sldLayoutMkLst>
            <pc:docMk/>
            <pc:sldMasterMk cId="0" sldId="2147483660"/>
            <pc:sldLayoutMk cId="0" sldId="2147483661"/>
          </pc:sldLayoutMkLst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4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5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6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7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8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1"/>
              <ac:spMk id="29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B2646DD-8C5E-4336-A2A9-5A01528805D8}" dt="2024-04-23T16:43:04.562" v="35"/>
          <pc:sldLayoutMkLst>
            <pc:docMk/>
            <pc:sldMasterMk cId="0" sldId="2147483660"/>
            <pc:sldLayoutMk cId="0" sldId="2147483662"/>
          </pc:sldLayoutMkLst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2"/>
              <ac:spMk id="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B2646DD-8C5E-4336-A2A9-5A01528805D8}" dt="2024-04-23T16:43:04.562" v="35"/>
          <pc:sldLayoutMkLst>
            <pc:docMk/>
            <pc:sldMasterMk cId="0" sldId="2147483660"/>
            <pc:sldLayoutMk cId="0" sldId="2147483663"/>
          </pc:sldLayoutMkLst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5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6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3"/>
              <ac:spMk id="26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B2646DD-8C5E-4336-A2A9-5A01528805D8}" dt="2024-04-23T16:43:04.562" v="35"/>
          <pc:sldLayoutMkLst>
            <pc:docMk/>
            <pc:sldMasterMk cId="0" sldId="2147483660"/>
            <pc:sldLayoutMk cId="0" sldId="2147483664"/>
          </pc:sldLayoutMkLst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4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4"/>
              <ac:spMk id="11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B2646DD-8C5E-4336-A2A9-5A01528805D8}" dt="2024-04-23T16:43:04.562" v="35"/>
          <pc:sldLayoutMkLst>
            <pc:docMk/>
            <pc:sldMasterMk cId="0" sldId="2147483660"/>
            <pc:sldLayoutMk cId="0" sldId="2147483665"/>
          </pc:sldLayoutMkLst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5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5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5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5"/>
              <ac:spMk id="14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B2646DD-8C5E-4336-A2A9-5A01528805D8}" dt="2024-04-23T16:43:04.562" v="35"/>
          <pc:sldLayoutMkLst>
            <pc:docMk/>
            <pc:sldMasterMk cId="0" sldId="2147483660"/>
            <pc:sldLayoutMk cId="0" sldId="2147483668"/>
          </pc:sldLayoutMkLst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8"/>
              <ac:spMk id="1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B2646DD-8C5E-4336-A2A9-5A01528805D8}" dt="2024-04-23T16:43:04.562" v="35"/>
          <pc:sldLayoutMkLst>
            <pc:docMk/>
            <pc:sldMasterMk cId="0" sldId="2147483660"/>
            <pc:sldLayoutMk cId="0" sldId="2147483669"/>
          </pc:sldLayoutMkLst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69"/>
              <ac:spMk id="20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B2646DD-8C5E-4336-A2A9-5A01528805D8}" dt="2024-04-23T16:43:04.562" v="35"/>
          <pc:sldLayoutMkLst>
            <pc:docMk/>
            <pc:sldMasterMk cId="0" sldId="2147483660"/>
            <pc:sldLayoutMk cId="0" sldId="2147483671"/>
          </pc:sldLayoutMkLst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B2646DD-8C5E-4336-A2A9-5A01528805D8}" dt="2024-04-23T16:43:04.562" v="35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08T17:58:10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5890 10699 1307 0,'-15'13'65'15,"8"-12"4"-15,7-1-44 16,0-1-11-16,0-15-16 16,-3-11 1-16,0-25 12 15,-3-11 5-15,0-19 3 16,0-3 0-16,4-11-5 15,2-1-2-15,6 8 2 16,1 5-3-16,7 16-3 16,3 7-3-16,4 14-5 15,0 10 0-15,-1 16-4 16,-2 4 0-16,3 10-3 0,0 1 2 16,1 9 2-16,-1 6 4 15,1 13 15-15,-1 8 6 16,-2 22 4-16,-4 15 0 15,0 23-9-15,0 10-5 16,0 5-5-16,4-6-2 16,0-17-2-16,-2-11-1 15,-1-18-1-15,0-8-11 0,-6-18-44 16,-1-8-45-16,-5-11-164 16,-2-8 151-16</inkml:trace>
  <inkml:trace contextRef="#ctx0" brushRef="#br0" timeOffset="167">5813 10515 1630 0,'-3'-6'39'15,"17"-3"37"-15,48-13-113 16,26-8 9-16,45-20-84 15,27-10-161-15,25-19-138 16</inkml:trace>
  <inkml:trace contextRef="#ctx0" brushRef="#br0" timeOffset="1384.77">15871 17980 768 0,'-40'8'72'0,"18"-8"101"16,4-1-44-16,8-1 0 15,4 0 4-15,4 1-34 16,2 1-20-16,0 0-2 16,0 0 3-16,-1 11-11 15,2 8-10-15,4 10-35 16,2 48-18-16,-4-1-5 15,10 5 0-15,-1-15 1 16,-2-6 3-16,2-18 1 16,-12-10 2-16,-2-17-4 0,2-12-8 15,0-2-20-15,-4-1-2 16,-3-26 1-16,-2-12 6 16,-3-30 13-16,1-12 0 15,4-18 2-15,-1-8 0 16,10 9 1-16,2 5 1 15,11 16-1-15,3 12-1 0,12 12 0 16,2 3-2-16,9 12 3 16,1 2-1-16,2 13 2 15,3 9 1-15,-5 13 1 16,-2 7 4-16,-11 13 5 16,-6 4 4-16,-12 11 4 15,-10 7 2-15,-20 12 1 16,-16 5 1-16,-18 4 3 15,-7 0 11-15,-4-6 10 16,3-8 0-16,11-11-7 16,6-11-12-16,17-11-18 15,9-8-13-15,17-8-43 16,-4-6-1-16,18-8-2 16,3-5 9-16,16-2 36 15,5 2 3-15,9 7 0 16,3 2 2-16,5 15 1 15,2 5 0-15,1 12 5 16,-5 7 1-16,-12 3 15 0,-8 2 7 16,-15-2 29-16,-8 0 12 15,-16 3-1-15,-10 3-4 16,-18 8-24-16,-8 3-11 16,-16-1-35-16,-2-4-42 15,-9-13-159-15,-4-16 125 16</inkml:trace>
  <inkml:trace contextRef="#ctx0" brushRef="#br0" timeOffset="12678.78">6898 10888 846 0,'-32'17'114'15,"6"-13"28"-15,15-1 7 16,6-1-20-16,4-2-60 16,1 0-7-16,0 0-22 15,0 0 3-15,1 0 13 16,3-1-1-16,2 1 0 16,2 0-4-16,6 2-22 15,4 4-8-15,7 6 1 16,1 1 1-16,7 6 7 15,2 1 6-15,6 6 0 16,3 1-3-16,-2 8-7 16,2 0-7-16,2 4-10 15,3 4-1-15,5 1 0 16,4 1 9-16,6-3 10 16,-1-1 2-16,-2 1 4 0,-6 2-10 15,-3 2-7-15,-1 4 0 16,8-1-1-16,4-2 1 15,6 0-3-15,1 1-1 16,-4-2-2-16,-1-1-1 16,-2-1 1-16,2-2 1 15,0 1 1-15,0-1 0 16,0 3-1-16,-5 3-1 16,0-2-2-16,1 1-16 0,1 3 34 15,2-1 2-15,-2-1 3 16,-2-2 17-16,0-7-35 15,-5 0-3-15,-4-1-2 16,0 4 0-16,-4 0-1 16,5 1 1-16,-1-2 4 15,0 0 2-15,5 1 4 16,-2 2-1-16,2 0-1 16,-2 1-4-16,-4-5-3 15,0-2-1-15,-1-1-3 16,2-3 2-16,1 4-1 15,2 0 2-15,2-3 2 16,-2 1 0-16,-6-2 1 16,-3 3-2-16,-2 0-1 15,-1 1-1-15,5-2 0 16,2 4-1-16,2 0-3 0,6-3 2 16,1-2-2-16,-3 0 3 15,-8 1 0-15,-8 2-1 16,-6-3-1-16,-1 1-1 15,1-1 0-15,5 1-2 16,0 3 1-16,1 1 0 16,3 2 0-16,-2-2 1 15,5 1 0-15,-1-1 0 16,1 8 1-16,-3 2 0 16,-2 0-1-16,0 4 1 0,1-2-1 15,3-1 0-15,-4-4-2 16,5-1 0-16,0-4 1 15,-1-6-1-15,3-1 1 16,-9-3 0-16,-2 2 1 16,-1 2-3-16,1 5 10 15,4-1 2-15,1 3 1 16,0 1 3-16,1 3-9 16,1-1-1-16,1 0-3 15,2 1 1-15,-2-4-2 16,-1-2 0-16,-1-1-1 15,-2-2 0-15,3 1 1 16,1 1 0-16,1-3-1 16,1 1 1-16,6 1-1 15,1 2 0-15,2 3 0 0,-2-1 1 16,-9-2-1-16,-3-1 0 16,-4-5 0-16,2-5 0 15,4 2 1-15,-1 0-1 16,9 2 0-16,1 3 0 15,5 2 1-15,-4 2-1 16,-5 0 0-16,-6 1 0 16,0 0-1-16,0 0 1 15,6-4 0-15,1-1 5 0,5-5 1 16,2-3 1-16,3-1 0 16,-7 2-5-16,-4 2 0 15,-3 3-1-15,-1 1 1 16,3 1-1-16,2 0 1 15,4 4 0-15,6 0 0 16,3 3-1-16,1 1 1 16,-7-2-2-16,-7-3 1 15,-5-2 0-15,-2 0 1 16,3 1-1-16,3 3 0 16,-1 4 2-16,6 1-2 15,3 0-1-15,0 4 0 16,1 1 4-16,-2 2 6 15,0 0 2-15,7-3 2 16,6 0-4-16,5 2-5 16,0 0-2-16,-10 3-1 0,-6-2 0 15,-8 1 0-15,-3-3-1 16,-3-5 18-16,-5-3-24 16,-9-5-6-16,-3-5-1 15,-8-3-34-15,-4-4 24 16,-7-5-40-16,-3-5-37 15,-5-6-109-15,-4-4-105 16,-14-16 169-16</inkml:trace>
  <inkml:trace contextRef="#ctx0" brushRef="#br0" timeOffset="28456.12">15070 12360 1561 0,'-24'6'116'16,"9"-6"131"-16,3 0-206 15,5-3-15-15,0 0-22 16,0-2-6-16,-9-7-2 15,-4-3 7-15,-8-7 29 16,-6-1 6-16,-2-2 24 16,-5 2 0-16,-4 1-7 15,-7 1-4-15,-8 2-21 16,-2-3-5-16,-1 6-14 16,-1 0-1-16,-4 3-1 0,-3 2 1 15,-13-1 3-15,-2-1 2 16,-4 0 2-16,1-2-2 15,2 0 2-15,-5 0 1 16,-7 0 2-16,-6 4 0 16,-1 1-8-16,-1 3-5 15,-4 6-7-15,-4 1-2 16,-1 3-2-16,-1 1 1 0,-4 2 2 16,-1 2 0-16,0 0 2 15,-1 2 2-15,-2-2 6 16,-3-1 1-16,-4-2 3 15,0 0-1-15,1 1-3 16,0-2-1-16,-2 4-3 16,1-3-2-16,0 3-1 15,3 0 0-15,-2-1 0 16,1 0-2-16,3-1 2 16,3-1-1-16,-3-2 1 15,-1 1 1-15,-3 1-4 16,-2 0 1-16,0 1 0 15,4 3 0-15,3 0 3 16,1-1-1-16,7 1 0 16,1-3-1-16,4 0 2 15,1-2-2-15,6 0 0 0,0-1 0 16,-3 1-1-16,1 1 0 16,4-1 0-16,3 2-1 15,5 0-1-15,4 1 0 16,3 0 1-16,3 1-1 15,-1 0 1-15,2-1-1 16,4 1 1-16,-1 2 0 16,6 4-1-16,3 0 0 15,-4 5-1-15,-1 1 1 16,-1 2 0-16,5 0-1 0,9 0 1 16,4-1-2-16,4-1 1 15,1 0-1-15,-1 5-2 16,-1 2 0-16,3 3-3 15,4 2 0-15,8 2-2 16,1 3 1-16,5 3 3 16,3 1 2-16,7 3-2 15,3 1-2-15,10-2-4 16,3-3-3-16,9-3 1 16,3-3 1-16,7-2 5 15,3 0 1-15,6 2 1 16,3 2 1-16,7-1 0 15,4-2-1-15,8 3-1 16,8-1-1-16,16 0 1 16,8-1 2-16,7-4 2 15,-1-4 1-15,0-5 1 0,-1-1 1 16,14-3-2-16,3-2 2 16,1 1 0-16,-2-2 0 15,1 0 1-15,5-3-1 16,6 0 0-16,6 1 0 15,-1 0 1-15,1 1-1 16,6-3 0-16,5-2 1 16,8-3 0-16,3-1 0 0,0 0 1 15,-2 0 2-15,4 1 1 16,-1 0 0-16,1 1-1 16,3 0-3-16,4-1 0 15,0-2-3-15,7-2 0 16,12 1 1-16,-8-2 0 15,3-2 0-15,6 1 0 16,-8 0 0-16,6 0 1 16,1 0 1-16,-2 0 0 15,2-1 0-15,8 1 0 16,-1-2 0-16,2 0-1 16,9-1 1-16,-15-1-1 15,0 0 1-15,2 3 0 16,-12-3-1-16,3 5 1 15,7-1 0-15,-15 1 1 16,2 1 1-16,10 0-1 0,-11 0-1 16,-3-1 0-16,-1 0 0 15,-10 0 1-15,-3-1-1 16,-4-4 1-16,-4 3-1 16,-7-4 1-16,-6 0 1 15,-5-4 1-15,-6-1 0 16,-6-3 1-16,2-2-1 15,-5-4 1-15,-5-1 1 16,-10-6 2-16,-5-5-1 16,-7-6 1-16,-2-4 4 0,-4-1 4 15,-19 1 1-15,-8-4 14 16,-3 9-4-16,-21 2 7 16,-1-2 11-16,-8 4 2 15,-7-10 2-15,-14-3 1 16,-13-2-5-16,-22-9-3 15,-13-4-2-15,-22-1-11 16,-13-1-10-16,-28 1-34 16,-10 3-39-16,-32-1-130 15,-13-2-208-15,-29-15 226 16</inkml:trace>
  <inkml:trace contextRef="#ctx0" brushRef="#br0" timeOffset="32954.48">6324 10559 1502 0,'-26'-17'63'0,"-4"1"19"0,11 4-28 16,-1-1 6-16,-1 3 11 15,-3 0 2-15,-4 1-11 16,-2 1 2-16,-6 3-11 16,-1 3-3-16,-6 2-8 15,-3 4-9-15,0 6-8 16,-2 6-7-16,0 12-13 15,1 8-5-15,0 17-3 16,0 8-2-16,-8 16 0 16,-3 3 2-16,-4 9 2 15,-2 3 2-15,7 16 1 16,3 4 1-16,4 8 1 16,1 4 0-16,0 3 4 15,0 2 0-15,-2 3 1 16,0 1-1-16,1 0 0 15,5 2-1-15,9-2-1 0,0 0-2 16,6-2-1-16,1 2 0 16,3 1-1-16,1 1-1 15,0 7 2-15,1 1-1 16,1 0 0-16,-1 5 1 16,-2-2-2-16,0 2 0 15,1 1 1-15,4-2-2 16,6-4 2-16,2 3-1 0,9 6 0 15,0 2 0-15,4 0 1 16,1-2 0-16,4-2 1 16,1-4 0-16,3-2 0 15,5 0-1-15,2-8-1 16,3-6 0-16,7 4-1 16,1 0 0-16,2-1 0 15,-2 3 0-15,0-2 1 16,3-1 0-16,1-3 0 15,2-3 0-15,3-3 0 16,2-1 0-16,10-3-2 16,3-1-2-16,8-9 1 15,1-4-1-15,-4-15 1 16,-3-3 0-16,-6-10-1 16,1-6-11-16,2-12-1 15,-1-5 0-15,9-13 0 16,3-6 11-16,-3-9-3 0,-4-4-1 15,-8-10-2-15,-2-4 1 16,-1-10-1-16,-1-5 2 16,3-12-3-16,4-9 0 15,2-16 0-15,2-11 0 16,-3-23 1-16,-8-7 2 16,-4-23 4-16,-2-5 1 15,-3-11 3-15,1-9 1 0,-2 0 0 16,-2-3-1-16,-4-4 2 15,-1-2-1-15,2-5 1 16,3-6 0-16,0-4 1 16,1-5 0-16,-1 2-2 15,-2-3 0-15,-1 0 1 16,-2 3-1-16,-8-4 2 16,-1 0 0-16,-4-3 1 15,-5-6 2-15,4-7 0 16,-6-3 0-16,-2-8 2 15,-1-3 0-15,-8-7 0 16,1-8 1-16,-5-14 0 16,2-6-2-16,5-2 2 15,-5-3 7-15,4 12 4 16,-3 10 1-16,-6 7 10 16,0 11-4-16,-11 12 6 15,-4 4 1-15,-14 7-9 0,-8 10-4 16,-4 5-8-16,-5 7-2 15,-8 10 7-15,-4-1-30 16,-14 10-44-16,-3 4-42 16,0 0-179-16,4-7-223 15,11-23 287-15</inkml:trace>
  <inkml:trace contextRef="#ctx0" brushRef="#br0" timeOffset="48813.52">17104 3300 748 0,'-31'0'22'0,"25"-6"-17"16,4 4-8-16,5 2-3 15,6 1-1-15,7 0 5 16,7 0 6-16,7-1 5 16,2-2 0-16,11-2 0 15,3 1-1-15,12-2-2 16,10 2 0-16,18-1-3 16,11 3 0-16,13 1-2 15,9 0-1-15,13 2 0 16,7 2 0-16,17-2 1 15,11 2 0-15,-7-2 1 16,1-2 4-16,1 0 46 16,-8-3 2-16,2-3 0 15,1-1-4-15,-1-1-46 16,1 1-1-16,17 0 0 16,2 1-1-16,11 2-1 15,2 0-1-15,4 3 0 0,3 0 0 16,-2 1 1-16,11 0 0 15,2 0 1-15,5 0-1 16,6-2-1-16,-1 1 1 16,4 0 1-16,-6 1-1 15,3 1 0-15,-4 3 0 16,9 1-1-16,8-2 0 0,8-2 1 16,4-1 1-16,-2-1 1 15,-2-2 2-15,3-2 0 16,-9 0 0-16,5 0 0 15,-7 3 0-15,-13 3 0 16,2 5-41-16,-3 7 27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5-08T18:04:17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18606 12071 1423 0,'-14'-13'57'0,"7"6"11"15,2 2-53-15,4 13-12 16,1-8-9-16,0 0 0 16,0 0 10-16,0 0 15 15,0 0 1-15,0 0-4 16,1 0-9-16,0 0-8 0,5 0-3 16,4 0 2-16,2 1 1 15,4 3 2-15,-2 0 3 16,7 3 0-16,0 0 0 15,3 1-2-15,5 3 0 16,-2-2-2-16,-1 1 1 16,-2-1 7-16,0-2 3 15,4 0 8-15,4 0 2 16,6 1-3-16,4-3-2 0,-1 4-5 16,-1-1-2-16,-4 0-3 15,-3-1-2-15,-1 2 9 16,0-5 4-16,0 5 6 15,-1-3 4-15,1 0-4 16,2-2-2-16,10 2-7 16,5-1-2-16,5 0-5 15,0-1-2-15,-3 0-1 16,2-2-1-16,2 2 0 16,-1 1 0-16,1-2-1 15,-3 3 0-15,-1 1-1 16,4 0 1-16,1 0-2 15,0 2 2-15,-5-2-1 16,0 0 0-16,-2-1 0 16,3-1 4-16,0-2 4 15,1-1 1-15,0 0 0 16,2-1-2-16,-1 1-4 0,-1 1 0 16,-2-2-2-16,2 0-1 15,0 1 1-15,3 2-1 16,3-2 1-16,-1-1 0 15,-1 3 0-15,-5-3 1 16,-4 2 1-16,-2 0 0 16,4 1 0-16,0-1-1 15,0 0 3-15,0-1 1 0,0 0 2 16,1-2 0-16,1 0 0 16,-4 1-2-16,1-1-1 15,2-1-1-15,1 1-1 16,0-2 0-16,-4 2-2 15,-1 0 0-15,-2 0 0 16,1 1 0-16,-5 0 1 16,-4 0 0-16,-5-1-1 15,0 2 1-15,-1-2 5 16,2 0 1-16,-1 1 1 16,0 0 1-16,0-1-4 15,2 0-2-15,5-1-1 16,1 1 0-16,5 0-1 15,0-1 1-15,-4-1-1 16,-7 1 0-16,-5 0 1 16,-1 0 4-16,-1 0 3 0,3-2 0 15,0 3-1-15,1-1-4 16,5 1-3-16,0 0-1 16,7 0 0-16,1 0 0 15,2 0 0-15,-5-1 1 16,-2-1-1-16,-3-1 0 15,-2 2-1-15,7-1 0 16,1 1 0-16,1-1 0 16,2 1-1-16,0 0 0 15,1 0 0-15,2 1 0 0,-3 0 0 16,-4 1 0-16,-5-1 2 16,0 1-1-16,-2-1 0 15,4 0 0-15,2 1-1 16,1-1 0-16,2 0 1 15,-1 2-1-15,-5 0 0 16,-1-2 1-16,0 0 0 16,-2 0 0-16,2-2-1 15,2 2 0-15,4 0 0 16,4 0 0-16,4 0 0 16,-3 0 0-16,-3 0 1 15,-1 0 0-15,-4 0 0 16,-1 0 1-16,1 0-2 15,-5 0 1-15,4 0-1 16,2 2 0-16,5-1 1 0,6 0-1 16,-1 0 1-16,1-1 0 15,2 2 0-15,-2-2-1 16,2 0 1-16,-4 1 0 16,0 0 0-16,-1 0 0 15,-3 0-1-15,2 1 0 16,3-2 0-16,5 2 1 15,6 0 0-15,4 1 0 16,-6-1-1-16,-6 0 1 16,-7 1-1-16,-1-2 1 0,4 1 5 15,4 1 2-15,5-2 0 16,2 1 1-16,0-1-4 16,2-1-2-16,7 3-1 15,-1-2 0-15,9 0-2 16,7 3 0-16,5-2-1 15,7 3-2-15,21 3-43 16,17 3-55-16,34 11-175 16,17 11 154-16,3 5-33 15</inkml:trace>
  <inkml:trace contextRef="#ctx0" brushRef="#br0" timeOffset="10428.53">28201 10612 577 0,'19'4'51'15,"-19"-3"137"-15,0-1-47 16,0 0 50-16,-1 0 0 0,-4-2-70 16,-3-3-47-16,-14-3-46 15,-15-2-3-15,-20-4-2 16,-14-2-2-16,-18-1-5 16,-7-3-5-16,-24-2-6 15,-10 3-1-15,-22 0-3 16,-9 3-1-16,-13 0 0 15,-11 2 0-15,-21-4-3 16,-7 1 0-16,-24-3-8 16,-9 2-1-16,-14-2 2 15,-21-4 2-15,-22-6 8 16,-14-7 1-16,-13-7 6 16,12 2 5-16,4 3 5 15,5 6 0-15,0 8-3 16,2 7-7-16,-12 11-8 15,-5 5-2-15,-7 4-1 16,-10 2 2-16,1-1 2 0,4 2 0 16,2 0 0-16,2 3 1 15,13 4-1-15,8 2 0 16,32 4 1-16,16 0 0 16,41 3 1-16,11 0-1 15,33 4-1-15,20 2-1 16,24 1-3-16,19 1-1 15,18 1-4-15,10-3-1 0,16 4-2 16,11 0 0-16,11 7-2 16,4 8-1-16,2 25 0 15,-1 21 3-15,-2 30 3 16,-3 15 3-16,7 24 4 16,4-2 0-16,14 4 2 15,9-4 0-15,10-18 0 16,8-13 0-16,9-26-1 15,2-12 1-15,8-26 0 16,4-5 0-16,9-12 0 16,8-2 0-16,9-6 0 15,1-3 0-15,8-5 3 16,4-5-1-16,12-7 0 16,10-3-1-16,12-1-1 15,2 1 0-15,19-3 0 16,14-1 0-16,17-3-1 15,20 1 1-15,24-2 0 16,3 0 0-16,35-5 0 0,11-3 1 16,23 0-1-16,15-5 1 15,18 5-1-15,5 0 0 16,14 7 0-16,3 4 0 16,19 3 0-16,14 1 0 15,10-3 0-15,9-4 2 16,1-5 0-16,-3-4 1 0,5-7 1 15,1 1 1-15,6-3 2 16,-9 0-1-16,-6 2-1 16,-17 1-3-16,-6-1 1 15,-5-3 0-15,-18-1 1 16,-10-1-1-16,-36 0 1 16,-8-1 0-16,-36-3 28 15,-23-1 7-15,-46-5 6 16,-30-1 3-16,-43-1-8 15,-17 3 10-15,-33 4 38 16,-11 1 9-16,-22 0 2 16,-3-11-7-16,-9-22-36 15,-8-18-22-15,-15-42-56 16,-10-23-53-16,-8-35-127 16,-9-16-81-16,-9-23 143 15</inkml:trace>
  <inkml:trace contextRef="#ctx0" brushRef="#br0" timeOffset="30703.42">23304 16007 1895 0,'-56'-49'74'15,"18"-1"-30"-15,8-4-32 16,21-6-33 15,6-34-15-31,9-2 14 0,2-3 23 0,0 13 56 0,-3 10 18 0,-3 29 50 16,-1 16-4-16,-2 22 14 15,1 7-36-15,-6 6-36 16,-4 11-11-16,-16 39-61 16,-12 21 14-16,-21 47-21 15,-7 29 7-15,-16 2 10 16,7 21-20-16,8-13 4 16,8-15-87-16,22-11-43 15,3-34-16-15,11-32-115 16,7-21-120-16,5-35 232 15</inkml:trace>
  <inkml:trace contextRef="#ctx0" brushRef="#br0" timeOffset="30919.66">22564 15569 2067 0,'-3'4'174'15,"3"-4"102"-15,3 5-169 16,13 14-114-16,7 8-21 15,24 24 5-15,14 10 7 16,22 16 9-16,3 7 7 16,6-2 5-16,-6-6 0 15,-7-12-72-15,3-9-59 0,-7-5-154 16,-3-3-156-16,-2-16 244 16</inkml:trace>
  <inkml:trace contextRef="#ctx0" brushRef="#br0" timeOffset="31087.66">24008 15916 2170 0,'16'5'115'0,"14"-10"66"16,12-2-124-16,26-6-20 16,10-1-20-16,18-4-15 15,8-2-2-15,-1 0-48 16,0 1-55-16,-16 0-132 15,-18 1-94-15,-24 5 171 16</inkml:trace>
  <inkml:trace contextRef="#ctx0" brushRef="#br0" timeOffset="31304.07">24234 16090 1469 0,'-22'11'200'0,"4"-10"276"16,19 3-412-16,12 2-21 15,22 1-29-15,14-4 4 16,24-3 22-16,11-6-6 16,20-4-6-16,9-2-6 0,4-5-12 15,-1-3-29-15,-2-5-75 16,0-2-55-16,-8-3-158 16,-6 0-133-16,-20-5 247 15</inkml:trace>
  <inkml:trace contextRef="#ctx0" brushRef="#br0" timeOffset="31686.61">25848 15427 2168 0,'20'11'47'0,"25"-7"-33"0,9 16-27 15,11 2 13-15,0 2-4 16,-17 5-10-16,-9-4 2 16,-31 0 15-16,-14 1 12 15,-29 6 33-15,-7 6 23 16,-6 1 13-16,3-1 2 15,14-7-16-15,5-4-26 0,16 0-35 16,10 3-13-16,24 7-17 16,8 3 6-16,36-2 16 15,16-4 6-15,38-13 14 16,24-9-2-16,33-13-6 16,16-8-15-16,25-16-99 15,9-12-78-15,7-20 89 16</inkml:trace>
  <inkml:trace contextRef="#ctx0" brushRef="#br0" timeOffset="31903.37">28410 15746 2191 0,'-9'21'183'0,"-1"-10"259"16,-10 9-437-16,-31 30-21 15,-27 17 1-15,-56 24 7 0,-24 9 6 16,-34 0-7-16,4-4 2 16,43-14-24-16,29-15-54 15,72-19-242-15,33-11-216 16,69-46 276-16</inkml:trace>
  <inkml:trace contextRef="#ctx0" brushRef="#br0" timeOffset="32037.64">28909 15993 2669 0,'-83'37'137'16,"-31"9"105"-16,-60 55-219 15,-47 33-7-15,-136 87-329 16,-85 70 228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E6CE2-B3CE-4491-A763-77D2BFAC5FF2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E8C80-57F9-4C9A-A915-E4977F756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46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139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31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937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21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388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369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961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505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220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163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33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798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42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265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93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46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40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34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94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73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33CDD5-E722-4F6E-859D-8C2983E378D5}" type="datetimeFigureOut">
              <a:rPr lang="en-CA" smtClean="0"/>
              <a:pPr/>
              <a:t>2025-05-08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1.wmf"/><Relationship Id="rId26" Type="http://schemas.openxmlformats.org/officeDocument/2006/relationships/image" Target="../media/image85.wmf"/><Relationship Id="rId39" Type="http://schemas.openxmlformats.org/officeDocument/2006/relationships/oleObject" Target="../embeddings/oleObject86.bin"/><Relationship Id="rId21" Type="http://schemas.openxmlformats.org/officeDocument/2006/relationships/oleObject" Target="../embeddings/oleObject77.bin"/><Relationship Id="rId34" Type="http://schemas.openxmlformats.org/officeDocument/2006/relationships/image" Target="../media/image89.wmf"/><Relationship Id="rId42" Type="http://schemas.openxmlformats.org/officeDocument/2006/relationships/image" Target="../media/image93.wmf"/><Relationship Id="rId47" Type="http://schemas.openxmlformats.org/officeDocument/2006/relationships/oleObject" Target="../embeddings/oleObject90.bin"/><Relationship Id="rId50" Type="http://schemas.openxmlformats.org/officeDocument/2006/relationships/image" Target="../media/image97.wmf"/><Relationship Id="rId55" Type="http://schemas.openxmlformats.org/officeDocument/2006/relationships/oleObject" Target="../embeddings/oleObject94.bin"/><Relationship Id="rId7" Type="http://schemas.openxmlformats.org/officeDocument/2006/relationships/oleObject" Target="../embeddings/oleObject70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0.wmf"/><Relationship Id="rId29" Type="http://schemas.openxmlformats.org/officeDocument/2006/relationships/oleObject" Target="../embeddings/oleObject81.bin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84.wmf"/><Relationship Id="rId32" Type="http://schemas.openxmlformats.org/officeDocument/2006/relationships/image" Target="../media/image88.wmf"/><Relationship Id="rId37" Type="http://schemas.openxmlformats.org/officeDocument/2006/relationships/oleObject" Target="../embeddings/oleObject85.bin"/><Relationship Id="rId40" Type="http://schemas.openxmlformats.org/officeDocument/2006/relationships/image" Target="../media/image92.wmf"/><Relationship Id="rId45" Type="http://schemas.openxmlformats.org/officeDocument/2006/relationships/oleObject" Target="../embeddings/oleObject89.bin"/><Relationship Id="rId53" Type="http://schemas.openxmlformats.org/officeDocument/2006/relationships/oleObject" Target="../embeddings/oleObject93.bin"/><Relationship Id="rId58" Type="http://schemas.openxmlformats.org/officeDocument/2006/relationships/image" Target="../media/image101.wmf"/><Relationship Id="rId5" Type="http://schemas.openxmlformats.org/officeDocument/2006/relationships/oleObject" Target="../embeddings/oleObject69.bin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87.wmf"/><Relationship Id="rId35" Type="http://schemas.openxmlformats.org/officeDocument/2006/relationships/oleObject" Target="../embeddings/oleObject84.bin"/><Relationship Id="rId43" Type="http://schemas.openxmlformats.org/officeDocument/2006/relationships/oleObject" Target="../embeddings/oleObject88.bin"/><Relationship Id="rId48" Type="http://schemas.openxmlformats.org/officeDocument/2006/relationships/image" Target="../media/image96.wmf"/><Relationship Id="rId56" Type="http://schemas.openxmlformats.org/officeDocument/2006/relationships/image" Target="../media/image100.wmf"/><Relationship Id="rId8" Type="http://schemas.openxmlformats.org/officeDocument/2006/relationships/image" Target="../media/image76.wmf"/><Relationship Id="rId51" Type="http://schemas.openxmlformats.org/officeDocument/2006/relationships/oleObject" Target="../embeddings/oleObject92.bin"/><Relationship Id="rId3" Type="http://schemas.openxmlformats.org/officeDocument/2006/relationships/oleObject" Target="../embeddings/oleObject68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33" Type="http://schemas.openxmlformats.org/officeDocument/2006/relationships/oleObject" Target="../embeddings/oleObject83.bin"/><Relationship Id="rId38" Type="http://schemas.openxmlformats.org/officeDocument/2006/relationships/image" Target="../media/image91.wmf"/><Relationship Id="rId46" Type="http://schemas.openxmlformats.org/officeDocument/2006/relationships/image" Target="../media/image95.wmf"/><Relationship Id="rId59" Type="http://schemas.openxmlformats.org/officeDocument/2006/relationships/oleObject" Target="../embeddings/oleObject96.bin"/><Relationship Id="rId20" Type="http://schemas.openxmlformats.org/officeDocument/2006/relationships/image" Target="../media/image82.wmf"/><Relationship Id="rId41" Type="http://schemas.openxmlformats.org/officeDocument/2006/relationships/oleObject" Target="../embeddings/oleObject87.bin"/><Relationship Id="rId54" Type="http://schemas.openxmlformats.org/officeDocument/2006/relationships/image" Target="../media/image9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wmf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86.wmf"/><Relationship Id="rId36" Type="http://schemas.openxmlformats.org/officeDocument/2006/relationships/image" Target="../media/image90.wmf"/><Relationship Id="rId49" Type="http://schemas.openxmlformats.org/officeDocument/2006/relationships/oleObject" Target="../embeddings/oleObject91.bin"/><Relationship Id="rId57" Type="http://schemas.openxmlformats.org/officeDocument/2006/relationships/oleObject" Target="../embeddings/oleObject95.bin"/><Relationship Id="rId10" Type="http://schemas.openxmlformats.org/officeDocument/2006/relationships/image" Target="../media/image77.wmf"/><Relationship Id="rId31" Type="http://schemas.openxmlformats.org/officeDocument/2006/relationships/oleObject" Target="../embeddings/oleObject82.bin"/><Relationship Id="rId44" Type="http://schemas.openxmlformats.org/officeDocument/2006/relationships/image" Target="../media/image94.wmf"/><Relationship Id="rId52" Type="http://schemas.openxmlformats.org/officeDocument/2006/relationships/image" Target="../media/image98.wmf"/><Relationship Id="rId60" Type="http://schemas.openxmlformats.org/officeDocument/2006/relationships/image" Target="../media/image10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0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0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109.bin"/><Relationship Id="rId26" Type="http://schemas.openxmlformats.org/officeDocument/2006/relationships/oleObject" Target="../embeddings/oleObject113.bin"/><Relationship Id="rId3" Type="http://schemas.openxmlformats.org/officeDocument/2006/relationships/oleObject" Target="../embeddings/oleObject101.bin"/><Relationship Id="rId21" Type="http://schemas.openxmlformats.org/officeDocument/2006/relationships/image" Target="../media/image115.wmf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13.wmf"/><Relationship Id="rId25" Type="http://schemas.openxmlformats.org/officeDocument/2006/relationships/image" Target="../media/image117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29" Type="http://schemas.openxmlformats.org/officeDocument/2006/relationships/image" Target="../media/image1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5.bin"/><Relationship Id="rId24" Type="http://schemas.openxmlformats.org/officeDocument/2006/relationships/oleObject" Target="../embeddings/oleObject112.bin"/><Relationship Id="rId5" Type="http://schemas.openxmlformats.org/officeDocument/2006/relationships/oleObject" Target="../embeddings/oleObject102.bin"/><Relationship Id="rId15" Type="http://schemas.openxmlformats.org/officeDocument/2006/relationships/image" Target="../media/image112.wmf"/><Relationship Id="rId23" Type="http://schemas.openxmlformats.org/officeDocument/2006/relationships/image" Target="../media/image116.wmf"/><Relationship Id="rId28" Type="http://schemas.openxmlformats.org/officeDocument/2006/relationships/oleObject" Target="../embeddings/oleObject114.bin"/><Relationship Id="rId10" Type="http://schemas.openxmlformats.org/officeDocument/2006/relationships/image" Target="../media/image110.wmf"/><Relationship Id="rId19" Type="http://schemas.openxmlformats.org/officeDocument/2006/relationships/image" Target="../media/image114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04.bin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Relationship Id="rId27" Type="http://schemas.openxmlformats.org/officeDocument/2006/relationships/image" Target="../media/image1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27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22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28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32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35.bin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3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41.wmf"/><Relationship Id="rId7" Type="http://schemas.openxmlformats.org/officeDocument/2006/relationships/oleObject" Target="../embeddings/oleObject138.bin"/><Relationship Id="rId2" Type="http://schemas.openxmlformats.org/officeDocument/2006/relationships/oleObject" Target="../embeddings/oleObject1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wmf"/><Relationship Id="rId10" Type="http://schemas.openxmlformats.org/officeDocument/2006/relationships/image" Target="../media/image145.wmf"/><Relationship Id="rId4" Type="http://schemas.openxmlformats.org/officeDocument/2006/relationships/oleObject" Target="../embeddings/oleObject137.bin"/><Relationship Id="rId9" Type="http://schemas.openxmlformats.org/officeDocument/2006/relationships/oleObject" Target="../embeddings/oleObject1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43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8.w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4.bin"/><Relationship Id="rId10" Type="http://schemas.openxmlformats.org/officeDocument/2006/relationships/image" Target="../media/image147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image" Target="../media/image143.png"/><Relationship Id="rId7" Type="http://schemas.openxmlformats.org/officeDocument/2006/relationships/image" Target="../media/image15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54.wmf"/><Relationship Id="rId5" Type="http://schemas.openxmlformats.org/officeDocument/2006/relationships/image" Target="../media/image151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5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58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50.bin"/><Relationship Id="rId12" Type="http://schemas.openxmlformats.org/officeDocument/2006/relationships/oleObject" Target="../embeddings/oleObject153.bin"/><Relationship Id="rId17" Type="http://schemas.openxmlformats.org/officeDocument/2006/relationships/oleObject" Target="../embeddings/oleObject156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5.bin"/><Relationship Id="rId10" Type="http://schemas.openxmlformats.org/officeDocument/2006/relationships/image" Target="../media/image157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51.bin"/><Relationship Id="rId14" Type="http://schemas.openxmlformats.org/officeDocument/2006/relationships/oleObject" Target="../embeddings/oleObject15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67.wmf"/><Relationship Id="rId26" Type="http://schemas.openxmlformats.org/officeDocument/2006/relationships/image" Target="../media/image171.wmf"/><Relationship Id="rId3" Type="http://schemas.openxmlformats.org/officeDocument/2006/relationships/oleObject" Target="../embeddings/oleObject157.bin"/><Relationship Id="rId21" Type="http://schemas.openxmlformats.org/officeDocument/2006/relationships/oleObject" Target="../embeddings/oleObject166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64.wmf"/><Relationship Id="rId17" Type="http://schemas.openxmlformats.org/officeDocument/2006/relationships/oleObject" Target="../embeddings/oleObject164.bin"/><Relationship Id="rId25" Type="http://schemas.openxmlformats.org/officeDocument/2006/relationships/oleObject" Target="../embeddings/oleObject168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6.wmf"/><Relationship Id="rId20" Type="http://schemas.openxmlformats.org/officeDocument/2006/relationships/image" Target="../media/image16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61.bin"/><Relationship Id="rId24" Type="http://schemas.openxmlformats.org/officeDocument/2006/relationships/image" Target="../media/image170.wmf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23" Type="http://schemas.openxmlformats.org/officeDocument/2006/relationships/oleObject" Target="../embeddings/oleObject167.bin"/><Relationship Id="rId10" Type="http://schemas.openxmlformats.org/officeDocument/2006/relationships/image" Target="../media/image163.wmf"/><Relationship Id="rId19" Type="http://schemas.openxmlformats.org/officeDocument/2006/relationships/oleObject" Target="../embeddings/oleObject165.bin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65.wmf"/><Relationship Id="rId22" Type="http://schemas.openxmlformats.org/officeDocument/2006/relationships/image" Target="../media/image169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4.bin"/><Relationship Id="rId18" Type="http://schemas.openxmlformats.org/officeDocument/2006/relationships/image" Target="../media/image179.wmf"/><Relationship Id="rId26" Type="http://schemas.openxmlformats.org/officeDocument/2006/relationships/image" Target="../media/image183.wmf"/><Relationship Id="rId39" Type="http://schemas.openxmlformats.org/officeDocument/2006/relationships/oleObject" Target="../embeddings/oleObject187.bin"/><Relationship Id="rId21" Type="http://schemas.openxmlformats.org/officeDocument/2006/relationships/oleObject" Target="../embeddings/oleObject178.bin"/><Relationship Id="rId34" Type="http://schemas.openxmlformats.org/officeDocument/2006/relationships/image" Target="../media/image187.wmf"/><Relationship Id="rId42" Type="http://schemas.openxmlformats.org/officeDocument/2006/relationships/image" Target="../media/image191.wmf"/><Relationship Id="rId7" Type="http://schemas.openxmlformats.org/officeDocument/2006/relationships/oleObject" Target="../embeddings/oleObject171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8.wmf"/><Relationship Id="rId20" Type="http://schemas.openxmlformats.org/officeDocument/2006/relationships/image" Target="../media/image180.wmf"/><Relationship Id="rId29" Type="http://schemas.openxmlformats.org/officeDocument/2006/relationships/oleObject" Target="../embeddings/oleObject182.bin"/><Relationship Id="rId41" Type="http://schemas.openxmlformats.org/officeDocument/2006/relationships/oleObject" Target="../embeddings/oleObject18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73.bin"/><Relationship Id="rId24" Type="http://schemas.openxmlformats.org/officeDocument/2006/relationships/image" Target="../media/image182.wmf"/><Relationship Id="rId32" Type="http://schemas.openxmlformats.org/officeDocument/2006/relationships/image" Target="../media/image186.wmf"/><Relationship Id="rId37" Type="http://schemas.openxmlformats.org/officeDocument/2006/relationships/oleObject" Target="../embeddings/oleObject186.bin"/><Relationship Id="rId40" Type="http://schemas.openxmlformats.org/officeDocument/2006/relationships/image" Target="../media/image190.wmf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23" Type="http://schemas.openxmlformats.org/officeDocument/2006/relationships/oleObject" Target="../embeddings/oleObject179.bin"/><Relationship Id="rId28" Type="http://schemas.openxmlformats.org/officeDocument/2006/relationships/image" Target="../media/image184.wmf"/><Relationship Id="rId36" Type="http://schemas.openxmlformats.org/officeDocument/2006/relationships/image" Target="../media/image188.wmf"/><Relationship Id="rId10" Type="http://schemas.openxmlformats.org/officeDocument/2006/relationships/image" Target="../media/image175.wmf"/><Relationship Id="rId19" Type="http://schemas.openxmlformats.org/officeDocument/2006/relationships/oleObject" Target="../embeddings/oleObject177.bin"/><Relationship Id="rId31" Type="http://schemas.openxmlformats.org/officeDocument/2006/relationships/oleObject" Target="../embeddings/oleObject183.bin"/><Relationship Id="rId44" Type="http://schemas.openxmlformats.org/officeDocument/2006/relationships/image" Target="../media/image192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77.wmf"/><Relationship Id="rId22" Type="http://schemas.openxmlformats.org/officeDocument/2006/relationships/image" Target="../media/image181.wmf"/><Relationship Id="rId27" Type="http://schemas.openxmlformats.org/officeDocument/2006/relationships/oleObject" Target="../embeddings/oleObject181.bin"/><Relationship Id="rId30" Type="http://schemas.openxmlformats.org/officeDocument/2006/relationships/image" Target="../media/image185.wmf"/><Relationship Id="rId35" Type="http://schemas.openxmlformats.org/officeDocument/2006/relationships/oleObject" Target="../embeddings/oleObject185.bin"/><Relationship Id="rId43" Type="http://schemas.openxmlformats.org/officeDocument/2006/relationships/oleObject" Target="../embeddings/oleObject189.bin"/><Relationship Id="rId8" Type="http://schemas.openxmlformats.org/officeDocument/2006/relationships/image" Target="../media/image174.wmf"/><Relationship Id="rId3" Type="http://schemas.openxmlformats.org/officeDocument/2006/relationships/oleObject" Target="../embeddings/oleObject169.bin"/><Relationship Id="rId12" Type="http://schemas.openxmlformats.org/officeDocument/2006/relationships/image" Target="../media/image176.wmf"/><Relationship Id="rId17" Type="http://schemas.openxmlformats.org/officeDocument/2006/relationships/oleObject" Target="../embeddings/oleObject176.bin"/><Relationship Id="rId25" Type="http://schemas.openxmlformats.org/officeDocument/2006/relationships/oleObject" Target="../embeddings/oleObject180.bin"/><Relationship Id="rId33" Type="http://schemas.openxmlformats.org/officeDocument/2006/relationships/oleObject" Target="../embeddings/oleObject184.bin"/><Relationship Id="rId38" Type="http://schemas.openxmlformats.org/officeDocument/2006/relationships/image" Target="../media/image18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image" Target="../media/image198.wmf"/><Relationship Id="rId18" Type="http://schemas.openxmlformats.org/officeDocument/2006/relationships/oleObject" Target="../embeddings/oleObject198.bin"/><Relationship Id="rId3" Type="http://schemas.openxmlformats.org/officeDocument/2006/relationships/image" Target="../media/image193.wmf"/><Relationship Id="rId21" Type="http://schemas.openxmlformats.org/officeDocument/2006/relationships/image" Target="../media/image202.wmf"/><Relationship Id="rId7" Type="http://schemas.openxmlformats.org/officeDocument/2006/relationships/image" Target="../media/image195.wmf"/><Relationship Id="rId12" Type="http://schemas.openxmlformats.org/officeDocument/2006/relationships/oleObject" Target="../embeddings/oleObject195.bin"/><Relationship Id="rId17" Type="http://schemas.openxmlformats.org/officeDocument/2006/relationships/image" Target="../media/image200.wmf"/><Relationship Id="rId25" Type="http://schemas.openxmlformats.org/officeDocument/2006/relationships/image" Target="../media/image204.wmf"/><Relationship Id="rId2" Type="http://schemas.openxmlformats.org/officeDocument/2006/relationships/oleObject" Target="../embeddings/oleObject190.bin"/><Relationship Id="rId16" Type="http://schemas.openxmlformats.org/officeDocument/2006/relationships/oleObject" Target="../embeddings/oleObject197.bin"/><Relationship Id="rId20" Type="http://schemas.openxmlformats.org/officeDocument/2006/relationships/oleObject" Target="../embeddings/oleObject19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197.wmf"/><Relationship Id="rId24" Type="http://schemas.openxmlformats.org/officeDocument/2006/relationships/oleObject" Target="../embeddings/oleObject201.bin"/><Relationship Id="rId5" Type="http://schemas.openxmlformats.org/officeDocument/2006/relationships/image" Target="../media/image194.wmf"/><Relationship Id="rId15" Type="http://schemas.openxmlformats.org/officeDocument/2006/relationships/image" Target="../media/image199.wmf"/><Relationship Id="rId23" Type="http://schemas.openxmlformats.org/officeDocument/2006/relationships/image" Target="../media/image203.wmf"/><Relationship Id="rId10" Type="http://schemas.openxmlformats.org/officeDocument/2006/relationships/oleObject" Target="../embeddings/oleObject194.bin"/><Relationship Id="rId19" Type="http://schemas.openxmlformats.org/officeDocument/2006/relationships/image" Target="../media/image201.wmf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96.wmf"/><Relationship Id="rId14" Type="http://schemas.openxmlformats.org/officeDocument/2006/relationships/oleObject" Target="../embeddings/oleObject196.bin"/><Relationship Id="rId22" Type="http://schemas.openxmlformats.org/officeDocument/2006/relationships/oleObject" Target="../embeddings/oleObject20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image" Target="../media/image210.wmf"/><Relationship Id="rId18" Type="http://schemas.openxmlformats.org/officeDocument/2006/relationships/oleObject" Target="../embeddings/oleObject210.bin"/><Relationship Id="rId26" Type="http://schemas.openxmlformats.org/officeDocument/2006/relationships/oleObject" Target="../embeddings/oleObject214.bin"/><Relationship Id="rId3" Type="http://schemas.openxmlformats.org/officeDocument/2006/relationships/image" Target="../media/image205.wmf"/><Relationship Id="rId21" Type="http://schemas.openxmlformats.org/officeDocument/2006/relationships/image" Target="../media/image214.wmf"/><Relationship Id="rId7" Type="http://schemas.openxmlformats.org/officeDocument/2006/relationships/image" Target="../media/image207.wmf"/><Relationship Id="rId12" Type="http://schemas.openxmlformats.org/officeDocument/2006/relationships/oleObject" Target="../embeddings/oleObject207.bin"/><Relationship Id="rId17" Type="http://schemas.openxmlformats.org/officeDocument/2006/relationships/image" Target="../media/image212.wmf"/><Relationship Id="rId25" Type="http://schemas.openxmlformats.org/officeDocument/2006/relationships/image" Target="../media/image216.wmf"/><Relationship Id="rId2" Type="http://schemas.openxmlformats.org/officeDocument/2006/relationships/oleObject" Target="../embeddings/oleObject202.bin"/><Relationship Id="rId16" Type="http://schemas.openxmlformats.org/officeDocument/2006/relationships/oleObject" Target="../embeddings/oleObject209.bin"/><Relationship Id="rId20" Type="http://schemas.openxmlformats.org/officeDocument/2006/relationships/oleObject" Target="../embeddings/oleObject211.bin"/><Relationship Id="rId29" Type="http://schemas.openxmlformats.org/officeDocument/2006/relationships/image" Target="../media/image218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209.wmf"/><Relationship Id="rId24" Type="http://schemas.openxmlformats.org/officeDocument/2006/relationships/oleObject" Target="../embeddings/oleObject213.bin"/><Relationship Id="rId5" Type="http://schemas.openxmlformats.org/officeDocument/2006/relationships/image" Target="../media/image206.wmf"/><Relationship Id="rId15" Type="http://schemas.openxmlformats.org/officeDocument/2006/relationships/image" Target="../media/image211.wmf"/><Relationship Id="rId23" Type="http://schemas.openxmlformats.org/officeDocument/2006/relationships/image" Target="../media/image215.wmf"/><Relationship Id="rId28" Type="http://schemas.openxmlformats.org/officeDocument/2006/relationships/oleObject" Target="../embeddings/oleObject215.bin"/><Relationship Id="rId10" Type="http://schemas.openxmlformats.org/officeDocument/2006/relationships/oleObject" Target="../embeddings/oleObject206.bin"/><Relationship Id="rId19" Type="http://schemas.openxmlformats.org/officeDocument/2006/relationships/image" Target="../media/image213.wmf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208.wmf"/><Relationship Id="rId14" Type="http://schemas.openxmlformats.org/officeDocument/2006/relationships/oleObject" Target="../embeddings/oleObject208.bin"/><Relationship Id="rId22" Type="http://schemas.openxmlformats.org/officeDocument/2006/relationships/oleObject" Target="../embeddings/oleObject212.bin"/><Relationship Id="rId27" Type="http://schemas.openxmlformats.org/officeDocument/2006/relationships/image" Target="../media/image21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oleObject" Target="../embeddings/oleObject221.bin"/><Relationship Id="rId18" Type="http://schemas.openxmlformats.org/officeDocument/2006/relationships/image" Target="../media/image226.wmf"/><Relationship Id="rId26" Type="http://schemas.openxmlformats.org/officeDocument/2006/relationships/image" Target="../media/image230.wmf"/><Relationship Id="rId3" Type="http://schemas.openxmlformats.org/officeDocument/2006/relationships/oleObject" Target="../embeddings/oleObject216.bin"/><Relationship Id="rId21" Type="http://schemas.openxmlformats.org/officeDocument/2006/relationships/oleObject" Target="../embeddings/oleObject225.bin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223.wmf"/><Relationship Id="rId17" Type="http://schemas.openxmlformats.org/officeDocument/2006/relationships/oleObject" Target="../embeddings/oleObject223.bin"/><Relationship Id="rId25" Type="http://schemas.openxmlformats.org/officeDocument/2006/relationships/oleObject" Target="../embeddings/oleObject227.bin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25.wmf"/><Relationship Id="rId20" Type="http://schemas.openxmlformats.org/officeDocument/2006/relationships/image" Target="../media/image227.wmf"/><Relationship Id="rId29" Type="http://schemas.openxmlformats.org/officeDocument/2006/relationships/oleObject" Target="../embeddings/oleObject22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wmf"/><Relationship Id="rId11" Type="http://schemas.openxmlformats.org/officeDocument/2006/relationships/oleObject" Target="../embeddings/oleObject220.bin"/><Relationship Id="rId24" Type="http://schemas.openxmlformats.org/officeDocument/2006/relationships/image" Target="../media/image229.wmf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2.bin"/><Relationship Id="rId23" Type="http://schemas.openxmlformats.org/officeDocument/2006/relationships/oleObject" Target="../embeddings/oleObject226.bin"/><Relationship Id="rId28" Type="http://schemas.openxmlformats.org/officeDocument/2006/relationships/image" Target="../media/image231.wmf"/><Relationship Id="rId10" Type="http://schemas.openxmlformats.org/officeDocument/2006/relationships/image" Target="../media/image222.wmf"/><Relationship Id="rId19" Type="http://schemas.openxmlformats.org/officeDocument/2006/relationships/oleObject" Target="../embeddings/oleObject224.bin"/><Relationship Id="rId4" Type="http://schemas.openxmlformats.org/officeDocument/2006/relationships/image" Target="../media/image219.wmf"/><Relationship Id="rId9" Type="http://schemas.openxmlformats.org/officeDocument/2006/relationships/oleObject" Target="../embeddings/oleObject219.bin"/><Relationship Id="rId14" Type="http://schemas.openxmlformats.org/officeDocument/2006/relationships/image" Target="../media/image224.wmf"/><Relationship Id="rId22" Type="http://schemas.openxmlformats.org/officeDocument/2006/relationships/image" Target="../media/image228.wmf"/><Relationship Id="rId27" Type="http://schemas.openxmlformats.org/officeDocument/2006/relationships/oleObject" Target="../embeddings/oleObject228.bin"/><Relationship Id="rId30" Type="http://schemas.openxmlformats.org/officeDocument/2006/relationships/image" Target="../media/image23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238.wmf"/><Relationship Id="rId18" Type="http://schemas.openxmlformats.org/officeDocument/2006/relationships/oleObject" Target="../embeddings/oleObject238.bin"/><Relationship Id="rId26" Type="http://schemas.openxmlformats.org/officeDocument/2006/relationships/image" Target="../media/image244.wmf"/><Relationship Id="rId3" Type="http://schemas.openxmlformats.org/officeDocument/2006/relationships/image" Target="../media/image233.wmf"/><Relationship Id="rId21" Type="http://schemas.openxmlformats.org/officeDocument/2006/relationships/image" Target="../media/image242.wmf"/><Relationship Id="rId7" Type="http://schemas.openxmlformats.org/officeDocument/2006/relationships/image" Target="../media/image235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40.wmf"/><Relationship Id="rId25" Type="http://schemas.openxmlformats.org/officeDocument/2006/relationships/oleObject" Target="../embeddings/oleObject242.bin"/><Relationship Id="rId2" Type="http://schemas.openxmlformats.org/officeDocument/2006/relationships/oleObject" Target="../embeddings/oleObject230.bin"/><Relationship Id="rId16" Type="http://schemas.openxmlformats.org/officeDocument/2006/relationships/oleObject" Target="../embeddings/oleObject237.bin"/><Relationship Id="rId20" Type="http://schemas.openxmlformats.org/officeDocument/2006/relationships/oleObject" Target="../embeddings/oleObject239.bin"/><Relationship Id="rId29" Type="http://schemas.openxmlformats.org/officeDocument/2006/relationships/oleObject" Target="../embeddings/oleObject24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37.wmf"/><Relationship Id="rId24" Type="http://schemas.openxmlformats.org/officeDocument/2006/relationships/image" Target="../media/image243.wmf"/><Relationship Id="rId32" Type="http://schemas.openxmlformats.org/officeDocument/2006/relationships/image" Target="../media/image247.png"/><Relationship Id="rId5" Type="http://schemas.openxmlformats.org/officeDocument/2006/relationships/image" Target="../media/image234.wmf"/><Relationship Id="rId15" Type="http://schemas.openxmlformats.org/officeDocument/2006/relationships/image" Target="../media/image239.wmf"/><Relationship Id="rId23" Type="http://schemas.openxmlformats.org/officeDocument/2006/relationships/oleObject" Target="../embeddings/oleObject241.bin"/><Relationship Id="rId28" Type="http://schemas.openxmlformats.org/officeDocument/2006/relationships/image" Target="../media/image245.wmf"/><Relationship Id="rId10" Type="http://schemas.openxmlformats.org/officeDocument/2006/relationships/oleObject" Target="../embeddings/oleObject234.bin"/><Relationship Id="rId19" Type="http://schemas.openxmlformats.org/officeDocument/2006/relationships/image" Target="../media/image241.wmf"/><Relationship Id="rId31" Type="http://schemas.openxmlformats.org/officeDocument/2006/relationships/customXml" Target="../ink/ink1.xml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236.wmf"/><Relationship Id="rId14" Type="http://schemas.openxmlformats.org/officeDocument/2006/relationships/oleObject" Target="../embeddings/oleObject236.bin"/><Relationship Id="rId22" Type="http://schemas.openxmlformats.org/officeDocument/2006/relationships/oleObject" Target="../embeddings/oleObject240.bin"/><Relationship Id="rId27" Type="http://schemas.openxmlformats.org/officeDocument/2006/relationships/oleObject" Target="../embeddings/oleObject243.bin"/><Relationship Id="rId30" Type="http://schemas.openxmlformats.org/officeDocument/2006/relationships/image" Target="../media/image24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3.wmf"/><Relationship Id="rId18" Type="http://schemas.openxmlformats.org/officeDocument/2006/relationships/oleObject" Target="../embeddings/oleObject253.bin"/><Relationship Id="rId26" Type="http://schemas.openxmlformats.org/officeDocument/2006/relationships/oleObject" Target="../embeddings/oleObject257.bin"/><Relationship Id="rId21" Type="http://schemas.openxmlformats.org/officeDocument/2006/relationships/image" Target="../media/image257.wmf"/><Relationship Id="rId34" Type="http://schemas.openxmlformats.org/officeDocument/2006/relationships/oleObject" Target="../embeddings/oleObject261.bin"/><Relationship Id="rId7" Type="http://schemas.openxmlformats.org/officeDocument/2006/relationships/image" Target="../media/image250.wmf"/><Relationship Id="rId12" Type="http://schemas.openxmlformats.org/officeDocument/2006/relationships/oleObject" Target="../embeddings/oleObject250.bin"/><Relationship Id="rId17" Type="http://schemas.openxmlformats.org/officeDocument/2006/relationships/image" Target="../media/image255.wmf"/><Relationship Id="rId25" Type="http://schemas.openxmlformats.org/officeDocument/2006/relationships/image" Target="../media/image259.wmf"/><Relationship Id="rId33" Type="http://schemas.openxmlformats.org/officeDocument/2006/relationships/image" Target="../media/image263.wmf"/><Relationship Id="rId2" Type="http://schemas.openxmlformats.org/officeDocument/2006/relationships/oleObject" Target="../embeddings/oleObject245.bin"/><Relationship Id="rId16" Type="http://schemas.openxmlformats.org/officeDocument/2006/relationships/oleObject" Target="../embeddings/oleObject252.bin"/><Relationship Id="rId20" Type="http://schemas.openxmlformats.org/officeDocument/2006/relationships/oleObject" Target="../embeddings/oleObject254.bin"/><Relationship Id="rId29" Type="http://schemas.openxmlformats.org/officeDocument/2006/relationships/image" Target="../media/image261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47.bin"/><Relationship Id="rId11" Type="http://schemas.openxmlformats.org/officeDocument/2006/relationships/image" Target="../media/image252.wmf"/><Relationship Id="rId24" Type="http://schemas.openxmlformats.org/officeDocument/2006/relationships/oleObject" Target="../embeddings/oleObject256.bin"/><Relationship Id="rId32" Type="http://schemas.openxmlformats.org/officeDocument/2006/relationships/oleObject" Target="../embeddings/oleObject260.bin"/><Relationship Id="rId37" Type="http://schemas.openxmlformats.org/officeDocument/2006/relationships/image" Target="../media/image265.png"/><Relationship Id="rId5" Type="http://schemas.openxmlformats.org/officeDocument/2006/relationships/image" Target="../media/image249.wmf"/><Relationship Id="rId15" Type="http://schemas.openxmlformats.org/officeDocument/2006/relationships/image" Target="../media/image254.wmf"/><Relationship Id="rId23" Type="http://schemas.openxmlformats.org/officeDocument/2006/relationships/image" Target="../media/image258.wmf"/><Relationship Id="rId28" Type="http://schemas.openxmlformats.org/officeDocument/2006/relationships/oleObject" Target="../embeddings/oleObject258.bin"/><Relationship Id="rId36" Type="http://schemas.openxmlformats.org/officeDocument/2006/relationships/customXml" Target="../ink/ink2.xml"/><Relationship Id="rId10" Type="http://schemas.openxmlformats.org/officeDocument/2006/relationships/oleObject" Target="../embeddings/oleObject249.bin"/><Relationship Id="rId19" Type="http://schemas.openxmlformats.org/officeDocument/2006/relationships/image" Target="../media/image256.wmf"/><Relationship Id="rId31" Type="http://schemas.openxmlformats.org/officeDocument/2006/relationships/image" Target="../media/image262.wmf"/><Relationship Id="rId4" Type="http://schemas.openxmlformats.org/officeDocument/2006/relationships/oleObject" Target="../embeddings/oleObject246.bin"/><Relationship Id="rId9" Type="http://schemas.openxmlformats.org/officeDocument/2006/relationships/image" Target="../media/image251.wmf"/><Relationship Id="rId14" Type="http://schemas.openxmlformats.org/officeDocument/2006/relationships/oleObject" Target="../embeddings/oleObject251.bin"/><Relationship Id="rId22" Type="http://schemas.openxmlformats.org/officeDocument/2006/relationships/oleObject" Target="../embeddings/oleObject255.bin"/><Relationship Id="rId27" Type="http://schemas.openxmlformats.org/officeDocument/2006/relationships/image" Target="../media/image260.wmf"/><Relationship Id="rId30" Type="http://schemas.openxmlformats.org/officeDocument/2006/relationships/oleObject" Target="../embeddings/oleObject259.bin"/><Relationship Id="rId35" Type="http://schemas.openxmlformats.org/officeDocument/2006/relationships/image" Target="../media/image264.wmf"/><Relationship Id="rId8" Type="http://schemas.openxmlformats.org/officeDocument/2006/relationships/oleObject" Target="../embeddings/oleObject248.bin"/><Relationship Id="rId3" Type="http://schemas.openxmlformats.org/officeDocument/2006/relationships/image" Target="../media/image24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41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7.wmf"/><Relationship Id="rId17" Type="http://schemas.openxmlformats.org/officeDocument/2006/relationships/hyperlink" Target="http://www.bcmath.ca/" TargetMode="External"/><Relationship Id="rId25" Type="http://schemas.openxmlformats.org/officeDocument/2006/relationships/image" Target="../media/image43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wmf"/><Relationship Id="rId20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1.bin"/><Relationship Id="rId24" Type="http://schemas.openxmlformats.org/officeDocument/2006/relationships/oleObject" Target="../embeddings/oleObject37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image" Target="../media/image42.wmf"/><Relationship Id="rId10" Type="http://schemas.openxmlformats.org/officeDocument/2006/relationships/image" Target="../media/image36.wmf"/><Relationship Id="rId19" Type="http://schemas.openxmlformats.org/officeDocument/2006/relationships/image" Target="../media/image40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8.wmf"/><Relationship Id="rId22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.bin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9" Type="http://schemas.openxmlformats.org/officeDocument/2006/relationships/oleObject" Target="../embeddings/oleObject56.bin"/><Relationship Id="rId21" Type="http://schemas.openxmlformats.org/officeDocument/2006/relationships/oleObject" Target="../embeddings/oleObject47.bin"/><Relationship Id="rId34" Type="http://schemas.openxmlformats.org/officeDocument/2006/relationships/image" Target="../media/image59.wmf"/><Relationship Id="rId42" Type="http://schemas.openxmlformats.org/officeDocument/2006/relationships/image" Target="../media/image63.wmf"/><Relationship Id="rId47" Type="http://schemas.openxmlformats.org/officeDocument/2006/relationships/oleObject" Target="../embeddings/oleObject60.bin"/><Relationship Id="rId50" Type="http://schemas.openxmlformats.org/officeDocument/2006/relationships/image" Target="../media/image67.wmf"/><Relationship Id="rId55" Type="http://schemas.openxmlformats.org/officeDocument/2006/relationships/oleObject" Target="../embeddings/oleObject64.bin"/><Relationship Id="rId7" Type="http://schemas.openxmlformats.org/officeDocument/2006/relationships/oleObject" Target="../embeddings/oleObject40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wmf"/><Relationship Id="rId29" Type="http://schemas.openxmlformats.org/officeDocument/2006/relationships/oleObject" Target="../embeddings/oleObject51.bin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54.wmf"/><Relationship Id="rId32" Type="http://schemas.openxmlformats.org/officeDocument/2006/relationships/image" Target="../media/image58.wmf"/><Relationship Id="rId37" Type="http://schemas.openxmlformats.org/officeDocument/2006/relationships/oleObject" Target="../embeddings/oleObject55.bin"/><Relationship Id="rId40" Type="http://schemas.openxmlformats.org/officeDocument/2006/relationships/image" Target="../media/image62.wmf"/><Relationship Id="rId45" Type="http://schemas.openxmlformats.org/officeDocument/2006/relationships/oleObject" Target="../embeddings/oleObject59.bin"/><Relationship Id="rId53" Type="http://schemas.openxmlformats.org/officeDocument/2006/relationships/oleObject" Target="../embeddings/oleObject63.bin"/><Relationship Id="rId58" Type="http://schemas.openxmlformats.org/officeDocument/2006/relationships/image" Target="../media/image71.wmf"/><Relationship Id="rId5" Type="http://schemas.openxmlformats.org/officeDocument/2006/relationships/oleObject" Target="../embeddings/oleObject39.bin"/><Relationship Id="rId61" Type="http://schemas.openxmlformats.org/officeDocument/2006/relationships/oleObject" Target="../embeddings/oleObject67.bin"/><Relationship Id="rId19" Type="http://schemas.openxmlformats.org/officeDocument/2006/relationships/oleObject" Target="../embeddings/oleObject46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57.wmf"/><Relationship Id="rId35" Type="http://schemas.openxmlformats.org/officeDocument/2006/relationships/oleObject" Target="../embeddings/oleObject54.bin"/><Relationship Id="rId43" Type="http://schemas.openxmlformats.org/officeDocument/2006/relationships/oleObject" Target="../embeddings/oleObject58.bin"/><Relationship Id="rId48" Type="http://schemas.openxmlformats.org/officeDocument/2006/relationships/image" Target="../media/image66.wmf"/><Relationship Id="rId56" Type="http://schemas.openxmlformats.org/officeDocument/2006/relationships/image" Target="../media/image70.wmf"/><Relationship Id="rId8" Type="http://schemas.openxmlformats.org/officeDocument/2006/relationships/image" Target="../media/image46.wmf"/><Relationship Id="rId51" Type="http://schemas.openxmlformats.org/officeDocument/2006/relationships/oleObject" Target="../embeddings/oleObject62.bin"/><Relationship Id="rId3" Type="http://schemas.openxmlformats.org/officeDocument/2006/relationships/oleObject" Target="../embeddings/oleObject38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33" Type="http://schemas.openxmlformats.org/officeDocument/2006/relationships/oleObject" Target="../embeddings/oleObject53.bin"/><Relationship Id="rId38" Type="http://schemas.openxmlformats.org/officeDocument/2006/relationships/image" Target="../media/image61.wmf"/><Relationship Id="rId46" Type="http://schemas.openxmlformats.org/officeDocument/2006/relationships/image" Target="../media/image65.wmf"/><Relationship Id="rId59" Type="http://schemas.openxmlformats.org/officeDocument/2006/relationships/oleObject" Target="../embeddings/oleObject66.bin"/><Relationship Id="rId20" Type="http://schemas.openxmlformats.org/officeDocument/2006/relationships/image" Target="../media/image52.wmf"/><Relationship Id="rId41" Type="http://schemas.openxmlformats.org/officeDocument/2006/relationships/oleObject" Target="../embeddings/oleObject57.bin"/><Relationship Id="rId54" Type="http://schemas.openxmlformats.org/officeDocument/2006/relationships/image" Target="../media/image69.wmf"/><Relationship Id="rId62" Type="http://schemas.openxmlformats.org/officeDocument/2006/relationships/image" Target="../media/image7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28" Type="http://schemas.openxmlformats.org/officeDocument/2006/relationships/image" Target="../media/image56.wmf"/><Relationship Id="rId36" Type="http://schemas.openxmlformats.org/officeDocument/2006/relationships/image" Target="../media/image60.wmf"/><Relationship Id="rId49" Type="http://schemas.openxmlformats.org/officeDocument/2006/relationships/oleObject" Target="../embeddings/oleObject61.bin"/><Relationship Id="rId57" Type="http://schemas.openxmlformats.org/officeDocument/2006/relationships/oleObject" Target="../embeddings/oleObject65.bin"/><Relationship Id="rId10" Type="http://schemas.openxmlformats.org/officeDocument/2006/relationships/image" Target="../media/image47.wmf"/><Relationship Id="rId31" Type="http://schemas.openxmlformats.org/officeDocument/2006/relationships/oleObject" Target="../embeddings/oleObject52.bin"/><Relationship Id="rId44" Type="http://schemas.openxmlformats.org/officeDocument/2006/relationships/image" Target="../media/image64.wmf"/><Relationship Id="rId52" Type="http://schemas.openxmlformats.org/officeDocument/2006/relationships/image" Target="../media/image68.wmf"/><Relationship Id="rId60" Type="http://schemas.openxmlformats.org/officeDocument/2006/relationships/image" Target="../media/image72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Section 5. 4 Solving and Graphing Radicals</a:t>
            </a:r>
            <a:br>
              <a:rPr lang="en-CA" dirty="0"/>
            </a:br>
            <a:r>
              <a:rPr lang="en-CA" dirty="0"/>
              <a:t>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50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807" y="131516"/>
            <a:ext cx="8229600" cy="447174"/>
          </a:xfrm>
        </p:spPr>
        <p:txBody>
          <a:bodyPr>
            <a:normAutofit fontScale="90000"/>
          </a:bodyPr>
          <a:lstStyle/>
          <a:p>
            <a:pPr algn="l"/>
            <a:r>
              <a:rPr lang="en-CA" sz="3200" dirty="0"/>
              <a:t>Ex: Solve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030217"/>
              </p:ext>
            </p:extLst>
          </p:nvPr>
        </p:nvGraphicFramePr>
        <p:xfrm>
          <a:off x="1777974" y="730808"/>
          <a:ext cx="2832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32100" imgH="495300" progId="Equation.DSMT4">
                  <p:embed/>
                </p:oleObj>
              </mc:Choice>
              <mc:Fallback>
                <p:oleObj name="Equation" r:id="rId3" imgW="2832100" imgH="4953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974" y="730808"/>
                        <a:ext cx="2832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97710"/>
              </p:ext>
            </p:extLst>
          </p:nvPr>
        </p:nvGraphicFramePr>
        <p:xfrm>
          <a:off x="6563526" y="705408"/>
          <a:ext cx="311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11500" imgH="546100" progId="Equation.DSMT4">
                  <p:embed/>
                </p:oleObj>
              </mc:Choice>
              <mc:Fallback>
                <p:oleObj name="Equation" r:id="rId5" imgW="3111500" imgH="5461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526" y="705408"/>
                        <a:ext cx="31115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371207"/>
              </p:ext>
            </p:extLst>
          </p:nvPr>
        </p:nvGraphicFramePr>
        <p:xfrm>
          <a:off x="2579069" y="1262950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84400" imgH="444500" progId="Equation.DSMT4">
                  <p:embed/>
                </p:oleObj>
              </mc:Choice>
              <mc:Fallback>
                <p:oleObj name="Equation" r:id="rId7" imgW="2184400" imgH="444500" progId="Equation.DSMT4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069" y="1262950"/>
                        <a:ext cx="2184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91182"/>
              </p:ext>
            </p:extLst>
          </p:nvPr>
        </p:nvGraphicFramePr>
        <p:xfrm>
          <a:off x="2139264" y="1828629"/>
          <a:ext cx="2984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84500" imgH="723900" progId="Equation.DSMT4">
                  <p:embed/>
                </p:oleObj>
              </mc:Choice>
              <mc:Fallback>
                <p:oleObj name="Equation" r:id="rId9" imgW="2984500" imgH="72390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264" y="1828629"/>
                        <a:ext cx="2984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77439"/>
              </p:ext>
            </p:extLst>
          </p:nvPr>
        </p:nvGraphicFramePr>
        <p:xfrm>
          <a:off x="2826066" y="2562394"/>
          <a:ext cx="285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57500" imgH="381000" progId="Equation.DSMT4">
                  <p:embed/>
                </p:oleObj>
              </mc:Choice>
              <mc:Fallback>
                <p:oleObj name="Equation" r:id="rId11" imgW="2857500" imgH="38100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066" y="2562394"/>
                        <a:ext cx="2857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596271"/>
              </p:ext>
            </p:extLst>
          </p:nvPr>
        </p:nvGraphicFramePr>
        <p:xfrm>
          <a:off x="3507811" y="3099393"/>
          <a:ext cx="2324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24100" imgH="381000" progId="Equation.DSMT4">
                  <p:embed/>
                </p:oleObj>
              </mc:Choice>
              <mc:Fallback>
                <p:oleObj name="Equation" r:id="rId13" imgW="2324100" imgH="3810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811" y="3099393"/>
                        <a:ext cx="2324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57582"/>
              </p:ext>
            </p:extLst>
          </p:nvPr>
        </p:nvGraphicFramePr>
        <p:xfrm>
          <a:off x="3507811" y="3572676"/>
          <a:ext cx="248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89200" imgH="482600" progId="Equation.DSMT4">
                  <p:embed/>
                </p:oleObj>
              </mc:Choice>
              <mc:Fallback>
                <p:oleObj name="Equation" r:id="rId15" imgW="2489200" imgH="482600" progId="Equation.DSMT4">
                  <p:embed/>
                  <p:pic>
                    <p:nvPicPr>
                      <p:cNvPr id="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811" y="3572676"/>
                        <a:ext cx="2489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32839"/>
              </p:ext>
            </p:extLst>
          </p:nvPr>
        </p:nvGraphicFramePr>
        <p:xfrm>
          <a:off x="3595940" y="4132271"/>
          <a:ext cx="736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36280" imgH="317362" progId="Equation.DSMT4">
                  <p:embed/>
                </p:oleObj>
              </mc:Choice>
              <mc:Fallback>
                <p:oleObj name="Equation" r:id="rId17" imgW="736280" imgH="317362" progId="Equation.DSMT4">
                  <p:embed/>
                  <p:pic>
                    <p:nvPicPr>
                      <p:cNvPr id="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940" y="4132271"/>
                        <a:ext cx="736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19574"/>
              </p:ext>
            </p:extLst>
          </p:nvPr>
        </p:nvGraphicFramePr>
        <p:xfrm>
          <a:off x="4582283" y="4129458"/>
          <a:ext cx="142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22400" imgH="393700" progId="Equation.DSMT4">
                  <p:embed/>
                </p:oleObj>
              </mc:Choice>
              <mc:Fallback>
                <p:oleObj name="Equation" r:id="rId19" imgW="1422400" imgH="393700" progId="Equation.DSMT4">
                  <p:embed/>
                  <p:pic>
                    <p:nvPicPr>
                      <p:cNvPr id="3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283" y="4129458"/>
                        <a:ext cx="1422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48164"/>
              </p:ext>
            </p:extLst>
          </p:nvPr>
        </p:nvGraphicFramePr>
        <p:xfrm>
          <a:off x="1766901" y="4653072"/>
          <a:ext cx="16462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66600" imgH="317160" progId="Equation.DSMT4">
                  <p:embed/>
                </p:oleObj>
              </mc:Choice>
              <mc:Fallback>
                <p:oleObj name="Equation" r:id="rId21" imgW="1866600" imgH="31716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901" y="4653072"/>
                        <a:ext cx="1646238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97697"/>
              </p:ext>
            </p:extLst>
          </p:nvPr>
        </p:nvGraphicFramePr>
        <p:xfrm>
          <a:off x="2257892" y="4983172"/>
          <a:ext cx="2160383" cy="52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51100" imgH="596900" progId="Equation.DSMT4">
                  <p:embed/>
                </p:oleObj>
              </mc:Choice>
              <mc:Fallback>
                <p:oleObj name="Equation" r:id="rId23" imgW="2451100" imgH="596900" progId="Equation.DSMT4">
                  <p:embed/>
                  <p:pic>
                    <p:nvPicPr>
                      <p:cNvPr id="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892" y="4983172"/>
                        <a:ext cx="2160383" cy="52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70444"/>
              </p:ext>
            </p:extLst>
          </p:nvPr>
        </p:nvGraphicFramePr>
        <p:xfrm>
          <a:off x="2426235" y="5491842"/>
          <a:ext cx="1925315" cy="3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84400" imgH="444500" progId="Equation.DSMT4">
                  <p:embed/>
                </p:oleObj>
              </mc:Choice>
              <mc:Fallback>
                <p:oleObj name="Equation" r:id="rId25" imgW="2184400" imgH="444500" progId="Equation.DSMT4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235" y="5491842"/>
                        <a:ext cx="1925315" cy="391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18387"/>
              </p:ext>
            </p:extLst>
          </p:nvPr>
        </p:nvGraphicFramePr>
        <p:xfrm>
          <a:off x="2873981" y="5940275"/>
          <a:ext cx="1477568" cy="3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75673" imgH="444307" progId="Equation.DSMT4">
                  <p:embed/>
                </p:oleObj>
              </mc:Choice>
              <mc:Fallback>
                <p:oleObj name="Equation" r:id="rId27" imgW="1675673" imgH="444307" progId="Equation.DSMT4">
                  <p:embed/>
                  <p:pic>
                    <p:nvPicPr>
                      <p:cNvPr id="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981" y="5940275"/>
                        <a:ext cx="1477568" cy="391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25272"/>
              </p:ext>
            </p:extLst>
          </p:nvPr>
        </p:nvGraphicFramePr>
        <p:xfrm>
          <a:off x="3276955" y="6420779"/>
          <a:ext cx="1074595" cy="27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18671" imgH="317362" progId="Equation.DSMT4">
                  <p:embed/>
                </p:oleObj>
              </mc:Choice>
              <mc:Fallback>
                <p:oleObj name="Equation" r:id="rId29" imgW="1218671" imgH="317362" progId="Equation.DSMT4">
                  <p:embed/>
                  <p:pic>
                    <p:nvPicPr>
                      <p:cNvPr id="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955" y="6420779"/>
                        <a:ext cx="1074595" cy="279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01174"/>
              </p:ext>
            </p:extLst>
          </p:nvPr>
        </p:nvGraphicFramePr>
        <p:xfrm>
          <a:off x="5324331" y="4647094"/>
          <a:ext cx="660428" cy="27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48975" imgH="317362" progId="Equation.DSMT4">
                  <p:embed/>
                </p:oleObj>
              </mc:Choice>
              <mc:Fallback>
                <p:oleObj name="Equation" r:id="rId31" imgW="748975" imgH="317362" progId="Equation.DSMT4">
                  <p:embed/>
                  <p:pic>
                    <p:nvPicPr>
                      <p:cNvPr id="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331" y="4647094"/>
                        <a:ext cx="660428" cy="279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63368"/>
              </p:ext>
            </p:extLst>
          </p:nvPr>
        </p:nvGraphicFramePr>
        <p:xfrm>
          <a:off x="5189063" y="4984310"/>
          <a:ext cx="2182770" cy="52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76500" imgH="596900" progId="Equation.DSMT4">
                  <p:embed/>
                </p:oleObj>
              </mc:Choice>
              <mc:Fallback>
                <p:oleObj name="Equation" r:id="rId33" imgW="2476500" imgH="596900" progId="Equation.DSMT4">
                  <p:embed/>
                  <p:pic>
                    <p:nvPicPr>
                      <p:cNvPr id="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063" y="4984310"/>
                        <a:ext cx="2182770" cy="52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06139"/>
              </p:ext>
            </p:extLst>
          </p:nvPr>
        </p:nvGraphicFramePr>
        <p:xfrm>
          <a:off x="5588517" y="5487420"/>
          <a:ext cx="1768604" cy="3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005729" imgH="444307" progId="Equation.DSMT4">
                  <p:embed/>
                </p:oleObj>
              </mc:Choice>
              <mc:Fallback>
                <p:oleObj name="Equation" r:id="rId35" imgW="2005729" imgH="444307" progId="Equation.DSMT4">
                  <p:embed/>
                  <p:pic>
                    <p:nvPicPr>
                      <p:cNvPr id="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517" y="5487420"/>
                        <a:ext cx="1768604" cy="391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773110"/>
              </p:ext>
            </p:extLst>
          </p:nvPr>
        </p:nvGraphicFramePr>
        <p:xfrm>
          <a:off x="6015165" y="5911759"/>
          <a:ext cx="1332050" cy="3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511300" imgH="444500" progId="Equation.DSMT4">
                  <p:embed/>
                </p:oleObj>
              </mc:Choice>
              <mc:Fallback>
                <p:oleObj name="Equation" r:id="rId37" imgW="1511300" imgH="444500" progId="Equation.DSMT4">
                  <p:embed/>
                  <p:pic>
                    <p:nvPicPr>
                      <p:cNvPr id="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165" y="5911759"/>
                        <a:ext cx="1332050" cy="391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500852"/>
              </p:ext>
            </p:extLst>
          </p:nvPr>
        </p:nvGraphicFramePr>
        <p:xfrm>
          <a:off x="6250233" y="6402028"/>
          <a:ext cx="1096982" cy="26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44600" imgH="304800" progId="Equation.DSMT4">
                  <p:embed/>
                </p:oleObj>
              </mc:Choice>
              <mc:Fallback>
                <p:oleObj name="Equation" r:id="rId39" imgW="1244600" imgH="304800" progId="Equation.DSMT4">
                  <p:embed/>
                  <p:pic>
                    <p:nvPicPr>
                      <p:cNvPr id="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233" y="6402028"/>
                        <a:ext cx="1096982" cy="268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593789" y="4852312"/>
            <a:ext cx="256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 dirty="0">
                <a:solidFill>
                  <a:srgbClr val="FF0000"/>
                </a:solidFill>
              </a:rPr>
              <a:t>n</a:t>
            </a:r>
            <a:r>
              <a:rPr lang="en-CA" sz="2400" dirty="0">
                <a:solidFill>
                  <a:srgbClr val="FF0000"/>
                </a:solidFill>
              </a:rPr>
              <a:t> = 2 is an </a:t>
            </a:r>
          </a:p>
          <a:p>
            <a:r>
              <a:rPr lang="en-CA" sz="2400" dirty="0">
                <a:solidFill>
                  <a:srgbClr val="FF0000"/>
                </a:solidFill>
              </a:rPr>
              <a:t>Extraneous root.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93790" y="5749709"/>
            <a:ext cx="262893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Therefore, </a:t>
            </a:r>
            <a:r>
              <a:rPr lang="en-CA" sz="2600" i="1" dirty="0">
                <a:solidFill>
                  <a:srgbClr val="FF0000"/>
                </a:solidFill>
              </a:rPr>
              <a:t>n</a:t>
            </a:r>
            <a:r>
              <a:rPr lang="en-CA" sz="2600" dirty="0">
                <a:solidFill>
                  <a:srgbClr val="FF0000"/>
                </a:solidFill>
              </a:rPr>
              <a:t> = 9 is the solution.</a:t>
            </a:r>
          </a:p>
        </p:txBody>
      </p:sp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05141"/>
              </p:ext>
            </p:extLst>
          </p:nvPr>
        </p:nvGraphicFramePr>
        <p:xfrm>
          <a:off x="7148853" y="1335761"/>
          <a:ext cx="248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489200" imgH="495300" progId="Equation.DSMT4">
                  <p:embed/>
                </p:oleObj>
              </mc:Choice>
              <mc:Fallback>
                <p:oleObj name="Equation" r:id="rId41" imgW="2489200" imgH="495300" progId="Equation.DSMT4">
                  <p:embed/>
                  <p:pic>
                    <p:nvPicPr>
                      <p:cNvPr id="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853" y="1335761"/>
                        <a:ext cx="24892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30747"/>
              </p:ext>
            </p:extLst>
          </p:nvPr>
        </p:nvGraphicFramePr>
        <p:xfrm>
          <a:off x="6871259" y="1788560"/>
          <a:ext cx="3017510" cy="73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289300" imgH="800100" progId="Equation.DSMT4">
                  <p:embed/>
                </p:oleObj>
              </mc:Choice>
              <mc:Fallback>
                <p:oleObj name="Equation" r:id="rId43" imgW="3289300" imgH="800100" progId="Equation.DSMT4">
                  <p:embed/>
                  <p:pic>
                    <p:nvPicPr>
                      <p:cNvPr id="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259" y="1788560"/>
                        <a:ext cx="3017510" cy="7339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60641"/>
              </p:ext>
            </p:extLst>
          </p:nvPr>
        </p:nvGraphicFramePr>
        <p:xfrm>
          <a:off x="6712022" y="2459602"/>
          <a:ext cx="342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3429000" imgH="381000" progId="Equation.DSMT4">
                  <p:embed/>
                </p:oleObj>
              </mc:Choice>
              <mc:Fallback>
                <p:oleObj name="Equation" r:id="rId45" imgW="3429000" imgH="381000" progId="Equation.DSMT4">
                  <p:embed/>
                  <p:pic>
                    <p:nvPicPr>
                      <p:cNvPr id="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022" y="2459602"/>
                        <a:ext cx="3429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32233"/>
              </p:ext>
            </p:extLst>
          </p:nvPr>
        </p:nvGraphicFramePr>
        <p:xfrm>
          <a:off x="7537522" y="2940643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777229" imgH="317362" progId="Equation.DSMT4">
                  <p:embed/>
                </p:oleObj>
              </mc:Choice>
              <mc:Fallback>
                <p:oleObj name="Equation" r:id="rId47" imgW="1777229" imgH="317362" progId="Equation.DSMT4">
                  <p:embed/>
                  <p:pic>
                    <p:nvPicPr>
                      <p:cNvPr id="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522" y="2940643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768134"/>
              </p:ext>
            </p:extLst>
          </p:nvPr>
        </p:nvGraphicFramePr>
        <p:xfrm>
          <a:off x="7148853" y="3377444"/>
          <a:ext cx="148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485255" imgH="317362" progId="Equation.DSMT4">
                  <p:embed/>
                </p:oleObj>
              </mc:Choice>
              <mc:Fallback>
                <p:oleObj name="Equation" r:id="rId49" imgW="1485255" imgH="317362" progId="Equation.DSMT4">
                  <p:embed/>
                  <p:pic>
                    <p:nvPicPr>
                      <p:cNvPr id="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853" y="3377444"/>
                        <a:ext cx="1485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44795"/>
              </p:ext>
            </p:extLst>
          </p:nvPr>
        </p:nvGraphicFramePr>
        <p:xfrm>
          <a:off x="7227820" y="3687866"/>
          <a:ext cx="1041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041400" imgH="825500" progId="Equation.DSMT4">
                  <p:embed/>
                </p:oleObj>
              </mc:Choice>
              <mc:Fallback>
                <p:oleObj name="Equation" r:id="rId51" imgW="1041400" imgH="825500" progId="Equation.DSMT4">
                  <p:embed/>
                  <p:pic>
                    <p:nvPicPr>
                      <p:cNvPr id="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20" y="3687866"/>
                        <a:ext cx="1041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95353" y="4523158"/>
            <a:ext cx="5645426" cy="233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79634"/>
              </p:ext>
            </p:extLst>
          </p:nvPr>
        </p:nvGraphicFramePr>
        <p:xfrm>
          <a:off x="5551407" y="4877309"/>
          <a:ext cx="44037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5486400" imgH="672840" progId="Equation.DSMT4">
                  <p:embed/>
                </p:oleObj>
              </mc:Choice>
              <mc:Fallback>
                <p:oleObj name="Equation" r:id="rId53" imgW="5486400" imgH="672840" progId="Equation.DSMT4">
                  <p:embed/>
                  <p:pic>
                    <p:nvPicPr>
                      <p:cNvPr id="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07" y="4877309"/>
                        <a:ext cx="44037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55094"/>
              </p:ext>
            </p:extLst>
          </p:nvPr>
        </p:nvGraphicFramePr>
        <p:xfrm>
          <a:off x="6489121" y="5458192"/>
          <a:ext cx="3180737" cy="39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3556000" imgH="444500" progId="Equation.DSMT4">
                  <p:embed/>
                </p:oleObj>
              </mc:Choice>
              <mc:Fallback>
                <p:oleObj name="Equation" r:id="rId55" imgW="3556000" imgH="444500" progId="Equation.DSMT4">
                  <p:embed/>
                  <p:pic>
                    <p:nvPicPr>
                      <p:cNvPr id="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121" y="5458192"/>
                        <a:ext cx="3180737" cy="397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09533"/>
              </p:ext>
            </p:extLst>
          </p:nvPr>
        </p:nvGraphicFramePr>
        <p:xfrm>
          <a:off x="6839589" y="5901813"/>
          <a:ext cx="2898162" cy="42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060700" imgH="444500" progId="Equation.DSMT4">
                  <p:embed/>
                </p:oleObj>
              </mc:Choice>
              <mc:Fallback>
                <p:oleObj name="Equation" r:id="rId57" imgW="3060700" imgH="444500" progId="Equation.DSMT4">
                  <p:embed/>
                  <p:pic>
                    <p:nvPicPr>
                      <p:cNvPr id="5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589" y="5901813"/>
                        <a:ext cx="2898162" cy="420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179585"/>
              </p:ext>
            </p:extLst>
          </p:nvPr>
        </p:nvGraphicFramePr>
        <p:xfrm>
          <a:off x="7503784" y="6427743"/>
          <a:ext cx="2286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2286000" imgH="317500" progId="Equation.DSMT4">
                  <p:embed/>
                </p:oleObj>
              </mc:Choice>
              <mc:Fallback>
                <p:oleObj name="Equation" r:id="rId59" imgW="2286000" imgH="317500" progId="Equation.DSMT4">
                  <p:embed/>
                  <p:pic>
                    <p:nvPicPr>
                      <p:cNvPr id="5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784" y="6427743"/>
                        <a:ext cx="2286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5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9CCB-B928-4F6A-B1D6-5C728A59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35" y="81802"/>
            <a:ext cx="7467600" cy="529803"/>
          </a:xfrm>
        </p:spPr>
        <p:txBody>
          <a:bodyPr>
            <a:normAutofit fontScale="90000"/>
          </a:bodyPr>
          <a:lstStyle/>
          <a:p>
            <a:r>
              <a:rPr lang="en-CA" dirty="0"/>
              <a:t>What is an Extraneous Root?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1F2B-7AA9-4E84-BEEB-D56878344A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3735" y="664936"/>
            <a:ext cx="11477624" cy="3359835"/>
          </a:xfrm>
        </p:spPr>
        <p:txBody>
          <a:bodyPr>
            <a:normAutofit/>
          </a:bodyPr>
          <a:lstStyle/>
          <a:p>
            <a:r>
              <a:rPr lang="en-CA" sz="2100" dirty="0"/>
              <a:t>An extraneous root is an answer that you get when you solve algebraically but does not make both sides of the equal when you plug it back in</a:t>
            </a:r>
          </a:p>
          <a:p>
            <a:r>
              <a:rPr lang="en-CA" sz="2100" dirty="0"/>
              <a:t>Therefore, an extraneous root is not an answer</a:t>
            </a:r>
          </a:p>
          <a:p>
            <a:r>
              <a:rPr lang="en-CA" sz="2100" dirty="0"/>
              <a:t>You get extraneous roots when solving radical functions b/c “squaring” both sides give you solutions “above” and “below” the x-axis</a:t>
            </a:r>
          </a:p>
          <a:p>
            <a:r>
              <a:rPr lang="en-CA" sz="2100" dirty="0"/>
              <a:t>Since your radical function is above </a:t>
            </a:r>
            <a:br>
              <a:rPr lang="en-CA" sz="2100" dirty="0"/>
            </a:br>
            <a:r>
              <a:rPr lang="en-CA" sz="2100" dirty="0"/>
              <a:t>the X-axis, any intersections below </a:t>
            </a:r>
            <a:br>
              <a:rPr lang="en-CA" sz="2100" dirty="0"/>
            </a:br>
            <a:r>
              <a:rPr lang="en-CA" sz="2100" dirty="0"/>
              <a:t>the X-axis would be an extraneous</a:t>
            </a:r>
            <a:br>
              <a:rPr lang="en-CA" sz="2100" dirty="0"/>
            </a:br>
            <a:r>
              <a:rPr lang="en-CA" sz="2100" dirty="0"/>
              <a:t> point</a:t>
            </a:r>
          </a:p>
          <a:p>
            <a:endParaRPr lang="en-CA" sz="2100" dirty="0"/>
          </a:p>
        </p:txBody>
      </p:sp>
      <p:sp>
        <p:nvSpPr>
          <p:cNvPr id="5" name="AutoShape 82">
            <a:extLst>
              <a:ext uri="{FF2B5EF4-FFF2-40B4-BE49-F238E27FC236}">
                <a16:creationId xmlns:a16="http://schemas.microsoft.com/office/drawing/2014/main" id="{DACAF51C-1424-4C9C-A3EF-67B13E2C041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831015" y="3268664"/>
            <a:ext cx="30511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" name="Rectangle 84">
            <a:extLst>
              <a:ext uri="{FF2B5EF4-FFF2-40B4-BE49-F238E27FC236}">
                <a16:creationId xmlns:a16="http://schemas.microsoft.com/office/drawing/2014/main" id="{28849CE9-BD7A-47AD-B02A-1187672FA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90" y="3275014"/>
            <a:ext cx="3044825" cy="3051175"/>
          </a:xfrm>
          <a:prstGeom prst="rect">
            <a:avLst/>
          </a:prstGeom>
          <a:solidFill>
            <a:srgbClr val="FFFFFF"/>
          </a:solidFill>
          <a:ln w="2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" name="Line 85">
            <a:extLst>
              <a:ext uri="{FF2B5EF4-FFF2-40B4-BE49-F238E27FC236}">
                <a16:creationId xmlns:a16="http://schemas.microsoft.com/office/drawing/2014/main" id="{C3E7C345-B45C-47E6-A17E-A6A11FF804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07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053C2D07-0DE7-4A55-B2AB-B4C94D8FA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391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66EB5D2B-15EF-4150-9140-5C17C05E3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04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" name="Line 88">
            <a:extLst>
              <a:ext uri="{FF2B5EF4-FFF2-40B4-BE49-F238E27FC236}">
                <a16:creationId xmlns:a16="http://schemas.microsoft.com/office/drawing/2014/main" id="{6838793F-D0CF-4992-827D-54BFF8823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36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" name="Line 89">
            <a:extLst>
              <a:ext uri="{FF2B5EF4-FFF2-40B4-BE49-F238E27FC236}">
                <a16:creationId xmlns:a16="http://schemas.microsoft.com/office/drawing/2014/main" id="{2096D884-D45B-4353-9035-CD8D48D0DB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35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" name="Line 90">
            <a:extLst>
              <a:ext uri="{FF2B5EF4-FFF2-40B4-BE49-F238E27FC236}">
                <a16:creationId xmlns:a16="http://schemas.microsoft.com/office/drawing/2014/main" id="{17DBC409-9377-4E3F-A28D-722311C79B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67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" name="Line 91">
            <a:extLst>
              <a:ext uri="{FF2B5EF4-FFF2-40B4-BE49-F238E27FC236}">
                <a16:creationId xmlns:a16="http://schemas.microsoft.com/office/drawing/2014/main" id="{C9E2AC2C-99E5-44E3-84A1-6B9561554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328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" name="Line 92">
            <a:extLst>
              <a:ext uri="{FF2B5EF4-FFF2-40B4-BE49-F238E27FC236}">
                <a16:creationId xmlns:a16="http://schemas.microsoft.com/office/drawing/2014/main" id="{8B0DD2A6-7AAC-4E54-A05F-C37C02203F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64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33DCE9F4-CE60-4FAC-A579-576F443439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98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" name="Line 94">
            <a:extLst>
              <a:ext uri="{FF2B5EF4-FFF2-40B4-BE49-F238E27FC236}">
                <a16:creationId xmlns:a16="http://schemas.microsoft.com/office/drawing/2014/main" id="{230CB4BA-B3D9-4480-B3ED-4E7A12B8CA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301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" name="Line 95">
            <a:extLst>
              <a:ext uri="{FF2B5EF4-FFF2-40B4-BE49-F238E27FC236}">
                <a16:creationId xmlns:a16="http://schemas.microsoft.com/office/drawing/2014/main" id="{F1411170-6F66-4410-8E9A-EA14600654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9638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" name="Line 96">
            <a:extLst>
              <a:ext uri="{FF2B5EF4-FFF2-40B4-BE49-F238E27FC236}">
                <a16:creationId xmlns:a16="http://schemas.microsoft.com/office/drawing/2014/main" id="{EAD57FC6-54C4-43E2-B34A-CE7880F45F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995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" name="Line 97">
            <a:extLst>
              <a:ext uri="{FF2B5EF4-FFF2-40B4-BE49-F238E27FC236}">
                <a16:creationId xmlns:a16="http://schemas.microsoft.com/office/drawing/2014/main" id="{72EF6856-8CFD-496C-9E6B-F52CB14F3C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3611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" name="Line 98">
            <a:extLst>
              <a:ext uri="{FF2B5EF4-FFF2-40B4-BE49-F238E27FC236}">
                <a16:creationId xmlns:a16="http://schemas.microsoft.com/office/drawing/2014/main" id="{09F0FF9F-711D-48AF-BEAE-4E131A72ED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3928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" name="Line 99">
            <a:extLst>
              <a:ext uri="{FF2B5EF4-FFF2-40B4-BE49-F238E27FC236}">
                <a16:creationId xmlns:a16="http://schemas.microsoft.com/office/drawing/2014/main" id="{41002A53-AD97-4EE4-8BCC-4A4381B11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93248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" name="Line 100">
            <a:extLst>
              <a:ext uri="{FF2B5EF4-FFF2-40B4-BE49-F238E27FC236}">
                <a16:creationId xmlns:a16="http://schemas.microsoft.com/office/drawing/2014/main" id="{64F729EF-F8C1-4B74-9D47-530B59BF9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93883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" name="Line 101">
            <a:extLst>
              <a:ext uri="{FF2B5EF4-FFF2-40B4-BE49-F238E27FC236}">
                <a16:creationId xmlns:a16="http://schemas.microsoft.com/office/drawing/2014/main" id="{F0A8A33D-BC49-4C7B-A827-03DADBE19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556251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" name="Line 102">
            <a:extLst>
              <a:ext uri="{FF2B5EF4-FFF2-40B4-BE49-F238E27FC236}">
                <a16:creationId xmlns:a16="http://schemas.microsoft.com/office/drawing/2014/main" id="{F55816F6-3471-464A-B7E7-E3ABDEA66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562601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5" name="Line 103">
            <a:extLst>
              <a:ext uri="{FF2B5EF4-FFF2-40B4-BE49-F238E27FC236}">
                <a16:creationId xmlns:a16="http://schemas.microsoft.com/office/drawing/2014/main" id="{D3A1696F-4F85-4863-AA7C-0AB8A9EEC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79266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6" name="Line 104">
            <a:extLst>
              <a:ext uri="{FF2B5EF4-FFF2-40B4-BE49-F238E27FC236}">
                <a16:creationId xmlns:a16="http://schemas.microsoft.com/office/drawing/2014/main" id="{7E107778-6601-4D33-96B6-DD33CEB39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797426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" name="Line 105">
            <a:extLst>
              <a:ext uri="{FF2B5EF4-FFF2-40B4-BE49-F238E27FC236}">
                <a16:creationId xmlns:a16="http://schemas.microsoft.com/office/drawing/2014/main" id="{69BA82FA-465E-450B-A558-0006BDA00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41483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" name="Line 106">
            <a:extLst>
              <a:ext uri="{FF2B5EF4-FFF2-40B4-BE49-F238E27FC236}">
                <a16:creationId xmlns:a16="http://schemas.microsoft.com/office/drawing/2014/main" id="{2393F305-08DA-4295-AC0F-AAA0DF493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42118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" name="Line 107">
            <a:extLst>
              <a:ext uri="{FF2B5EF4-FFF2-40B4-BE49-F238E27FC236}">
                <a16:creationId xmlns:a16="http://schemas.microsoft.com/office/drawing/2014/main" id="{41C1958F-5F80-47F4-A6E1-EE16937E2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033838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" name="Line 108">
            <a:extLst>
              <a:ext uri="{FF2B5EF4-FFF2-40B4-BE49-F238E27FC236}">
                <a16:creationId xmlns:a16="http://schemas.microsoft.com/office/drawing/2014/main" id="{9DBF58CB-87A4-4865-89F0-D90FBD34A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4038601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" name="Line 109">
            <a:extLst>
              <a:ext uri="{FF2B5EF4-FFF2-40B4-BE49-F238E27FC236}">
                <a16:creationId xmlns:a16="http://schemas.microsoft.com/office/drawing/2014/main" id="{C197F3D3-D8D4-416A-8799-3D9E6CA38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365601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2" name="Line 110">
            <a:extLst>
              <a:ext uri="{FF2B5EF4-FFF2-40B4-BE49-F238E27FC236}">
                <a16:creationId xmlns:a16="http://schemas.microsoft.com/office/drawing/2014/main" id="{11525641-0F34-447A-91C6-90FCA0BD9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366236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3" name="Line 111">
            <a:extLst>
              <a:ext uri="{FF2B5EF4-FFF2-40B4-BE49-F238E27FC236}">
                <a16:creationId xmlns:a16="http://schemas.microsoft.com/office/drawing/2014/main" id="{97A543CB-F434-4BA7-9E5A-9D6967609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168901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4" name="Line 112">
            <a:extLst>
              <a:ext uri="{FF2B5EF4-FFF2-40B4-BE49-F238E27FC236}">
                <a16:creationId xmlns:a16="http://schemas.microsoft.com/office/drawing/2014/main" id="{AEDF9393-57DF-474B-B0C0-BE7397485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17366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5" name="Line 113">
            <a:extLst>
              <a:ext uri="{FF2B5EF4-FFF2-40B4-BE49-F238E27FC236}">
                <a16:creationId xmlns:a16="http://schemas.microsoft.com/office/drawing/2014/main" id="{9B831E40-4245-4E47-B434-A2B6CFE73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18001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6" name="Line 114">
            <a:extLst>
              <a:ext uri="{FF2B5EF4-FFF2-40B4-BE49-F238E27FC236}">
                <a16:creationId xmlns:a16="http://schemas.microsoft.com/office/drawing/2014/main" id="{D86363C7-24F6-4AF8-908F-03D102FF7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4" y="5186363"/>
            <a:ext cx="30416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7" name="Rectangle 115">
            <a:extLst>
              <a:ext uri="{FF2B5EF4-FFF2-40B4-BE49-F238E27FC236}">
                <a16:creationId xmlns:a16="http://schemas.microsoft.com/office/drawing/2014/main" id="{2A04A354-0689-4E06-B7A2-EE3184CA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7102" y="5003802"/>
            <a:ext cx="5129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/>
          </a:p>
        </p:txBody>
      </p:sp>
      <p:sp>
        <p:nvSpPr>
          <p:cNvPr id="38" name="Freeform 116">
            <a:extLst>
              <a:ext uri="{FF2B5EF4-FFF2-40B4-BE49-F238E27FC236}">
                <a16:creationId xmlns:a16="http://schemas.microsoft.com/office/drawing/2014/main" id="{39FA0226-ADDC-4ED3-9553-F73B96F2459B}"/>
              </a:ext>
            </a:extLst>
          </p:cNvPr>
          <p:cNvSpPr>
            <a:spLocks/>
          </p:cNvSpPr>
          <p:nvPr/>
        </p:nvSpPr>
        <p:spPr bwMode="auto">
          <a:xfrm>
            <a:off x="9845677" y="5129213"/>
            <a:ext cx="26988" cy="101600"/>
          </a:xfrm>
          <a:custGeom>
            <a:avLst/>
            <a:gdLst>
              <a:gd name="T0" fmla="*/ 0 w 17"/>
              <a:gd name="T1" fmla="*/ 0 h 64"/>
              <a:gd name="T2" fmla="*/ 17 w 17"/>
              <a:gd name="T3" fmla="*/ 32 h 64"/>
              <a:gd name="T4" fmla="*/ 0 w 17"/>
              <a:gd name="T5" fmla="*/ 64 h 64"/>
              <a:gd name="T6" fmla="*/ 0 w 1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64"/>
              <a:gd name="T14" fmla="*/ 17 w 1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64">
                <a:moveTo>
                  <a:pt x="0" y="0"/>
                </a:moveTo>
                <a:lnTo>
                  <a:pt x="17" y="32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39" name="Line 117">
            <a:extLst>
              <a:ext uri="{FF2B5EF4-FFF2-40B4-BE49-F238E27FC236}">
                <a16:creationId xmlns:a16="http://schemas.microsoft.com/office/drawing/2014/main" id="{03D735A8-A571-4FD9-B5C9-3A3AE72683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383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" name="Line 118">
            <a:extLst>
              <a:ext uri="{FF2B5EF4-FFF2-40B4-BE49-F238E27FC236}">
                <a16:creationId xmlns:a16="http://schemas.microsoft.com/office/drawing/2014/main" id="{3D91FC12-4AA8-4718-A3E0-33E965AC3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701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" name="Line 119">
            <a:extLst>
              <a:ext uri="{FF2B5EF4-FFF2-40B4-BE49-F238E27FC236}">
                <a16:creationId xmlns:a16="http://schemas.microsoft.com/office/drawing/2014/main" id="{A2B331FF-CC5A-4EAF-8E6E-DA713836C9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0189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" name="Line 120">
            <a:extLst>
              <a:ext uri="{FF2B5EF4-FFF2-40B4-BE49-F238E27FC236}">
                <a16:creationId xmlns:a16="http://schemas.microsoft.com/office/drawing/2014/main" id="{8BE2268F-68F1-44F0-8D5C-3C5BC49032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3364" y="3275014"/>
            <a:ext cx="1588" cy="3046413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3" name="Rectangle 121">
            <a:extLst>
              <a:ext uri="{FF2B5EF4-FFF2-40B4-BE49-F238E27FC236}">
                <a16:creationId xmlns:a16="http://schemas.microsoft.com/office/drawing/2014/main" id="{35476840-F196-4B0A-841A-DB85301A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4" y="3262314"/>
            <a:ext cx="5129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/>
          </a:p>
        </p:txBody>
      </p:sp>
      <p:sp>
        <p:nvSpPr>
          <p:cNvPr id="44" name="Freeform 122">
            <a:extLst>
              <a:ext uri="{FF2B5EF4-FFF2-40B4-BE49-F238E27FC236}">
                <a16:creationId xmlns:a16="http://schemas.microsoft.com/office/drawing/2014/main" id="{4FEE53B2-6488-4B31-907F-3B4CC69EF23E}"/>
              </a:ext>
            </a:extLst>
          </p:cNvPr>
          <p:cNvSpPr>
            <a:spLocks/>
          </p:cNvSpPr>
          <p:nvPr/>
        </p:nvSpPr>
        <p:spPr bwMode="auto">
          <a:xfrm>
            <a:off x="7823203" y="3279776"/>
            <a:ext cx="53975" cy="52388"/>
          </a:xfrm>
          <a:custGeom>
            <a:avLst/>
            <a:gdLst>
              <a:gd name="T0" fmla="*/ 0 w 34"/>
              <a:gd name="T1" fmla="*/ 33 h 33"/>
              <a:gd name="T2" fmla="*/ 17 w 34"/>
              <a:gd name="T3" fmla="*/ 0 h 33"/>
              <a:gd name="T4" fmla="*/ 34 w 34"/>
              <a:gd name="T5" fmla="*/ 33 h 33"/>
              <a:gd name="T6" fmla="*/ 0 w 34"/>
              <a:gd name="T7" fmla="*/ 33 h 33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33"/>
              <a:gd name="T14" fmla="*/ 34 w 34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33">
                <a:moveTo>
                  <a:pt x="0" y="33"/>
                </a:moveTo>
                <a:lnTo>
                  <a:pt x="17" y="0"/>
                </a:lnTo>
                <a:lnTo>
                  <a:pt x="34" y="33"/>
                </a:lnTo>
                <a:lnTo>
                  <a:pt x="0" y="33"/>
                </a:lnTo>
                <a:close/>
              </a:path>
            </a:pathLst>
          </a:custGeom>
          <a:solidFill>
            <a:srgbClr val="000000"/>
          </a:solidFill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45" name="Rectangle 123">
            <a:extLst>
              <a:ext uri="{FF2B5EF4-FFF2-40B4-BE49-F238E27FC236}">
                <a16:creationId xmlns:a16="http://schemas.microsoft.com/office/drawing/2014/main" id="{E9BD077C-2649-432C-A3BC-1E2A6E2B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90" y="3275014"/>
            <a:ext cx="3044825" cy="3051175"/>
          </a:xfrm>
          <a:prstGeom prst="rect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46" name="Line 124">
            <a:extLst>
              <a:ext uri="{FF2B5EF4-FFF2-40B4-BE49-F238E27FC236}">
                <a16:creationId xmlns:a16="http://schemas.microsoft.com/office/drawing/2014/main" id="{50DF22DA-AAFA-4B12-A134-943AC115F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914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7" name="Rectangle 125">
            <a:extLst>
              <a:ext uri="{FF2B5EF4-FFF2-40B4-BE49-F238E27FC236}">
                <a16:creationId xmlns:a16="http://schemas.microsoft.com/office/drawing/2014/main" id="{FB0BB2EF-CDDA-43BB-A2C9-A24EB8CAE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2" y="5214939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-4</a:t>
            </a:r>
            <a:endParaRPr lang="en-US"/>
          </a:p>
        </p:txBody>
      </p:sp>
      <p:sp>
        <p:nvSpPr>
          <p:cNvPr id="48" name="Line 126">
            <a:extLst>
              <a:ext uri="{FF2B5EF4-FFF2-40B4-BE49-F238E27FC236}">
                <a16:creationId xmlns:a16="http://schemas.microsoft.com/office/drawing/2014/main" id="{F38F88AA-3388-4EB5-80CA-FBB1FF84C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3639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9" name="Rectangle 127">
            <a:extLst>
              <a:ext uri="{FF2B5EF4-FFF2-40B4-BE49-F238E27FC236}">
                <a16:creationId xmlns:a16="http://schemas.microsoft.com/office/drawing/2014/main" id="{89BEC683-33DD-4569-BB1D-3A3BBFC0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477" y="5214939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-2</a:t>
            </a:r>
            <a:endParaRPr lang="en-US"/>
          </a:p>
        </p:txBody>
      </p:sp>
      <p:sp>
        <p:nvSpPr>
          <p:cNvPr id="50" name="Rectangle 128">
            <a:extLst>
              <a:ext uri="{FF2B5EF4-FFF2-40B4-BE49-F238E27FC236}">
                <a16:creationId xmlns:a16="http://schemas.microsoft.com/office/drawing/2014/main" id="{0FA96276-D42F-4DBD-A773-8C4128A8F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2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51" name="Line 129">
            <a:extLst>
              <a:ext uri="{FF2B5EF4-FFF2-40B4-BE49-F238E27FC236}">
                <a16:creationId xmlns:a16="http://schemas.microsoft.com/office/drawing/2014/main" id="{2F43D3CE-91A5-40E3-81D8-F5A0DD714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6739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2" name="Rectangle 130">
            <a:extLst>
              <a:ext uri="{FF2B5EF4-FFF2-40B4-BE49-F238E27FC236}">
                <a16:creationId xmlns:a16="http://schemas.microsoft.com/office/drawing/2014/main" id="{A8DA1613-2AE7-47AC-A250-5A99EC038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14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53" name="Line 131">
            <a:extLst>
              <a:ext uri="{FF2B5EF4-FFF2-40B4-BE49-F238E27FC236}">
                <a16:creationId xmlns:a16="http://schemas.microsoft.com/office/drawing/2014/main" id="{C54A9C4A-60D9-4D94-AEF2-9736ADCB6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4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4" name="Rectangle 132">
            <a:extLst>
              <a:ext uri="{FF2B5EF4-FFF2-40B4-BE49-F238E27FC236}">
                <a16:creationId xmlns:a16="http://schemas.microsoft.com/office/drawing/2014/main" id="{6F5E61C3-A70C-4191-8AC5-A9D21DAA0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9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4</a:t>
            </a:r>
            <a:endParaRPr lang="en-US"/>
          </a:p>
        </p:txBody>
      </p:sp>
      <p:sp>
        <p:nvSpPr>
          <p:cNvPr id="55" name="Line 133">
            <a:extLst>
              <a:ext uri="{FF2B5EF4-FFF2-40B4-BE49-F238E27FC236}">
                <a16:creationId xmlns:a16="http://schemas.microsoft.com/office/drawing/2014/main" id="{AA70BB91-3240-4F58-BB51-245BF506F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3014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068801F1-F78E-4D46-A575-1BB3213AC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89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6</a:t>
            </a:r>
            <a:endParaRPr lang="en-US"/>
          </a:p>
        </p:txBody>
      </p:sp>
      <p:sp>
        <p:nvSpPr>
          <p:cNvPr id="57" name="Line 135">
            <a:extLst>
              <a:ext uri="{FF2B5EF4-FFF2-40B4-BE49-F238E27FC236}">
                <a16:creationId xmlns:a16="http://schemas.microsoft.com/office/drawing/2014/main" id="{CF31F0C4-47A7-448D-BACE-7FED864AE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564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8" name="Rectangle 136">
            <a:extLst>
              <a:ext uri="{FF2B5EF4-FFF2-40B4-BE49-F238E27FC236}">
                <a16:creationId xmlns:a16="http://schemas.microsoft.com/office/drawing/2014/main" id="{B8FDAA03-E08F-4DA8-92BD-93400681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9" y="52149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8</a:t>
            </a:r>
            <a:endParaRPr lang="en-US"/>
          </a:p>
        </p:txBody>
      </p:sp>
      <p:sp>
        <p:nvSpPr>
          <p:cNvPr id="59" name="Line 137">
            <a:extLst>
              <a:ext uri="{FF2B5EF4-FFF2-40B4-BE49-F238E27FC236}">
                <a16:creationId xmlns:a16="http://schemas.microsoft.com/office/drawing/2014/main" id="{0F4941F5-118E-4170-835A-70279B72C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9289" y="5151438"/>
            <a:ext cx="1588" cy="6350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0" name="Rectangle 138">
            <a:extLst>
              <a:ext uri="{FF2B5EF4-FFF2-40B4-BE49-F238E27FC236}">
                <a16:creationId xmlns:a16="http://schemas.microsoft.com/office/drawing/2014/main" id="{2634449B-C9F0-41E8-A7BA-FB9BEBBC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27" y="5214939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10</a:t>
            </a:r>
            <a:endParaRPr lang="en-US"/>
          </a:p>
        </p:txBody>
      </p:sp>
      <p:sp>
        <p:nvSpPr>
          <p:cNvPr id="61" name="Rectangle 139">
            <a:extLst>
              <a:ext uri="{FF2B5EF4-FFF2-40B4-BE49-F238E27FC236}">
                <a16:creationId xmlns:a16="http://schemas.microsoft.com/office/drawing/2014/main" id="{3BD761FB-16F5-4E26-AF35-390B759B8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2" y="5881689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-4</a:t>
            </a:r>
            <a:endParaRPr lang="en-US"/>
          </a:p>
        </p:txBody>
      </p:sp>
      <p:sp>
        <p:nvSpPr>
          <p:cNvPr id="62" name="Line 140">
            <a:extLst>
              <a:ext uri="{FF2B5EF4-FFF2-40B4-BE49-F238E27FC236}">
                <a16:creationId xmlns:a16="http://schemas.microsoft.com/office/drawing/2014/main" id="{EF8C236F-E462-4B0B-BA70-470AACDD1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5938838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3" name="Rectangle 141">
            <a:extLst>
              <a:ext uri="{FF2B5EF4-FFF2-40B4-BE49-F238E27FC236}">
                <a16:creationId xmlns:a16="http://schemas.microsoft.com/office/drawing/2014/main" id="{32EEF03E-7409-4CB8-83CF-3E14726E4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2" y="5505452"/>
            <a:ext cx="1378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-2</a:t>
            </a:r>
            <a:endParaRPr lang="en-US"/>
          </a:p>
        </p:txBody>
      </p:sp>
      <p:sp>
        <p:nvSpPr>
          <p:cNvPr id="64" name="Line 142">
            <a:extLst>
              <a:ext uri="{FF2B5EF4-FFF2-40B4-BE49-F238E27FC236}">
                <a16:creationId xmlns:a16="http://schemas.microsoft.com/office/drawing/2014/main" id="{63FC2629-B2D5-47B0-884D-A1059B281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5562601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5" name="Rectangle 143">
            <a:extLst>
              <a:ext uri="{FF2B5EF4-FFF2-40B4-BE49-F238E27FC236}">
                <a16:creationId xmlns:a16="http://schemas.microsoft.com/office/drawing/2014/main" id="{CE4A7F00-D420-41E4-9865-D8F239C67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4740277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66" name="Line 144">
            <a:extLst>
              <a:ext uri="{FF2B5EF4-FFF2-40B4-BE49-F238E27FC236}">
                <a16:creationId xmlns:a16="http://schemas.microsoft.com/office/drawing/2014/main" id="{4914FFAA-75AF-4B41-82DD-BEFE82754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4797426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7" name="Rectangle 145">
            <a:extLst>
              <a:ext uri="{FF2B5EF4-FFF2-40B4-BE49-F238E27FC236}">
                <a16:creationId xmlns:a16="http://schemas.microsoft.com/office/drawing/2014/main" id="{44C6E943-5609-4935-A038-99DB8D91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4364039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4</a:t>
            </a:r>
            <a:endParaRPr lang="en-US"/>
          </a:p>
        </p:txBody>
      </p:sp>
      <p:sp>
        <p:nvSpPr>
          <p:cNvPr id="68" name="Line 146">
            <a:extLst>
              <a:ext uri="{FF2B5EF4-FFF2-40B4-BE49-F238E27FC236}">
                <a16:creationId xmlns:a16="http://schemas.microsoft.com/office/drawing/2014/main" id="{01BF5CB4-52B1-40D0-8F08-A3DF74D60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4421188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9" name="Rectangle 147">
            <a:extLst>
              <a:ext uri="{FF2B5EF4-FFF2-40B4-BE49-F238E27FC236}">
                <a16:creationId xmlns:a16="http://schemas.microsoft.com/office/drawing/2014/main" id="{DA991C2B-0770-4248-9C40-C45C1F3B8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981452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6</a:t>
            </a:r>
            <a:endParaRPr lang="en-US"/>
          </a:p>
        </p:txBody>
      </p:sp>
      <p:sp>
        <p:nvSpPr>
          <p:cNvPr id="70" name="Line 148">
            <a:extLst>
              <a:ext uri="{FF2B5EF4-FFF2-40B4-BE49-F238E27FC236}">
                <a16:creationId xmlns:a16="http://schemas.microsoft.com/office/drawing/2014/main" id="{A9122134-AE03-4673-8B47-2D72E4D90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4038601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1" name="Rectangle 149">
            <a:extLst>
              <a:ext uri="{FF2B5EF4-FFF2-40B4-BE49-F238E27FC236}">
                <a16:creationId xmlns:a16="http://schemas.microsoft.com/office/drawing/2014/main" id="{F1B6822C-FF00-4C71-BADB-2CA6EA1B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605214"/>
            <a:ext cx="689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ourier New" pitchFamily="49" charset="0"/>
              </a:rPr>
              <a:t>8</a:t>
            </a:r>
            <a:endParaRPr lang="en-US"/>
          </a:p>
        </p:txBody>
      </p:sp>
      <p:sp>
        <p:nvSpPr>
          <p:cNvPr id="72" name="Line 150">
            <a:extLst>
              <a:ext uri="{FF2B5EF4-FFF2-40B4-BE49-F238E27FC236}">
                <a16:creationId xmlns:a16="http://schemas.microsoft.com/office/drawing/2014/main" id="{B7872BD6-6166-4ED7-969C-6B048133C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2" y="3662363"/>
            <a:ext cx="31750" cy="158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3" name="Freeform 151">
            <a:extLst>
              <a:ext uri="{FF2B5EF4-FFF2-40B4-BE49-F238E27FC236}">
                <a16:creationId xmlns:a16="http://schemas.microsoft.com/office/drawing/2014/main" id="{B36499CD-5BA6-4FF9-B90F-E1DB673E4161}"/>
              </a:ext>
            </a:extLst>
          </p:cNvPr>
          <p:cNvSpPr>
            <a:spLocks/>
          </p:cNvSpPr>
          <p:nvPr/>
        </p:nvSpPr>
        <p:spPr bwMode="auto">
          <a:xfrm>
            <a:off x="8102603" y="5089526"/>
            <a:ext cx="22225" cy="90488"/>
          </a:xfrm>
          <a:custGeom>
            <a:avLst/>
            <a:gdLst>
              <a:gd name="T0" fmla="*/ 14 w 7"/>
              <a:gd name="T1" fmla="*/ 0 h 16"/>
              <a:gd name="T2" fmla="*/ 10 w 7"/>
              <a:gd name="T3" fmla="*/ 7 h 16"/>
              <a:gd name="T4" fmla="*/ 6 w 7"/>
              <a:gd name="T5" fmla="*/ 18 h 16"/>
              <a:gd name="T6" fmla="*/ 2 w 7"/>
              <a:gd name="T7" fmla="*/ 36 h 16"/>
              <a:gd name="T8" fmla="*/ 0 w 7"/>
              <a:gd name="T9" fmla="*/ 43 h 16"/>
              <a:gd name="T10" fmla="*/ 0 w 7"/>
              <a:gd name="T11" fmla="*/ 46 h 16"/>
              <a:gd name="T12" fmla="*/ 0 w 7"/>
              <a:gd name="T13" fmla="*/ 50 h 16"/>
              <a:gd name="T14" fmla="*/ 0 w 7"/>
              <a:gd name="T15" fmla="*/ 53 h 16"/>
              <a:gd name="T16" fmla="*/ 0 w 7"/>
              <a:gd name="T17" fmla="*/ 53 h 16"/>
              <a:gd name="T18" fmla="*/ 0 w 7"/>
              <a:gd name="T19" fmla="*/ 53 h 16"/>
              <a:gd name="T20" fmla="*/ 0 w 7"/>
              <a:gd name="T21" fmla="*/ 5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"/>
              <a:gd name="T34" fmla="*/ 0 h 16"/>
              <a:gd name="T35" fmla="*/ 7 w 7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" h="16">
                <a:moveTo>
                  <a:pt x="7" y="0"/>
                </a:moveTo>
                <a:lnTo>
                  <a:pt x="5" y="2"/>
                </a:lnTo>
                <a:lnTo>
                  <a:pt x="3" y="5"/>
                </a:lnTo>
                <a:lnTo>
                  <a:pt x="1" y="10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4" name="Freeform 152">
            <a:extLst>
              <a:ext uri="{FF2B5EF4-FFF2-40B4-BE49-F238E27FC236}">
                <a16:creationId xmlns:a16="http://schemas.microsoft.com/office/drawing/2014/main" id="{7EE0CD6A-D670-418F-B0A4-90C31666C152}"/>
              </a:ext>
            </a:extLst>
          </p:cNvPr>
          <p:cNvSpPr>
            <a:spLocks/>
          </p:cNvSpPr>
          <p:nvPr/>
        </p:nvSpPr>
        <p:spPr bwMode="auto">
          <a:xfrm>
            <a:off x="8124827" y="4306888"/>
            <a:ext cx="1754188" cy="782638"/>
          </a:xfrm>
          <a:custGeom>
            <a:avLst/>
            <a:gdLst>
              <a:gd name="T0" fmla="*/ 15 w 589"/>
              <a:gd name="T1" fmla="*/ 464 h 137"/>
              <a:gd name="T2" fmla="*/ 34 w 589"/>
              <a:gd name="T3" fmla="*/ 439 h 137"/>
              <a:gd name="T4" fmla="*/ 53 w 589"/>
              <a:gd name="T5" fmla="*/ 417 h 137"/>
              <a:gd name="T6" fmla="*/ 71 w 589"/>
              <a:gd name="T7" fmla="*/ 399 h 137"/>
              <a:gd name="T8" fmla="*/ 90 w 589"/>
              <a:gd name="T9" fmla="*/ 385 h 137"/>
              <a:gd name="T10" fmla="*/ 109 w 589"/>
              <a:gd name="T11" fmla="*/ 371 h 137"/>
              <a:gd name="T12" fmla="*/ 128 w 589"/>
              <a:gd name="T13" fmla="*/ 356 h 137"/>
              <a:gd name="T14" fmla="*/ 146 w 589"/>
              <a:gd name="T15" fmla="*/ 342 h 137"/>
              <a:gd name="T16" fmla="*/ 165 w 589"/>
              <a:gd name="T17" fmla="*/ 331 h 137"/>
              <a:gd name="T18" fmla="*/ 184 w 589"/>
              <a:gd name="T19" fmla="*/ 320 h 137"/>
              <a:gd name="T20" fmla="*/ 203 w 589"/>
              <a:gd name="T21" fmla="*/ 309 h 137"/>
              <a:gd name="T22" fmla="*/ 221 w 589"/>
              <a:gd name="T23" fmla="*/ 299 h 137"/>
              <a:gd name="T24" fmla="*/ 240 w 589"/>
              <a:gd name="T25" fmla="*/ 288 h 137"/>
              <a:gd name="T26" fmla="*/ 259 w 589"/>
              <a:gd name="T27" fmla="*/ 281 h 137"/>
              <a:gd name="T28" fmla="*/ 278 w 589"/>
              <a:gd name="T29" fmla="*/ 270 h 137"/>
              <a:gd name="T30" fmla="*/ 296 w 589"/>
              <a:gd name="T31" fmla="*/ 263 h 137"/>
              <a:gd name="T32" fmla="*/ 315 w 589"/>
              <a:gd name="T33" fmla="*/ 252 h 137"/>
              <a:gd name="T34" fmla="*/ 334 w 589"/>
              <a:gd name="T35" fmla="*/ 245 h 137"/>
              <a:gd name="T36" fmla="*/ 353 w 589"/>
              <a:gd name="T37" fmla="*/ 238 h 137"/>
              <a:gd name="T38" fmla="*/ 371 w 589"/>
              <a:gd name="T39" fmla="*/ 230 h 137"/>
              <a:gd name="T40" fmla="*/ 390 w 589"/>
              <a:gd name="T41" fmla="*/ 220 h 137"/>
              <a:gd name="T42" fmla="*/ 409 w 589"/>
              <a:gd name="T43" fmla="*/ 212 h 137"/>
              <a:gd name="T44" fmla="*/ 428 w 589"/>
              <a:gd name="T45" fmla="*/ 205 h 137"/>
              <a:gd name="T46" fmla="*/ 447 w 589"/>
              <a:gd name="T47" fmla="*/ 198 h 137"/>
              <a:gd name="T48" fmla="*/ 465 w 589"/>
              <a:gd name="T49" fmla="*/ 191 h 137"/>
              <a:gd name="T50" fmla="*/ 484 w 589"/>
              <a:gd name="T51" fmla="*/ 184 h 137"/>
              <a:gd name="T52" fmla="*/ 503 w 589"/>
              <a:gd name="T53" fmla="*/ 176 h 137"/>
              <a:gd name="T54" fmla="*/ 522 w 589"/>
              <a:gd name="T55" fmla="*/ 169 h 137"/>
              <a:gd name="T56" fmla="*/ 540 w 589"/>
              <a:gd name="T57" fmla="*/ 166 h 137"/>
              <a:gd name="T58" fmla="*/ 559 w 589"/>
              <a:gd name="T59" fmla="*/ 158 h 137"/>
              <a:gd name="T60" fmla="*/ 578 w 589"/>
              <a:gd name="T61" fmla="*/ 151 h 137"/>
              <a:gd name="T62" fmla="*/ 597 w 589"/>
              <a:gd name="T63" fmla="*/ 144 h 137"/>
              <a:gd name="T64" fmla="*/ 615 w 589"/>
              <a:gd name="T65" fmla="*/ 140 h 137"/>
              <a:gd name="T66" fmla="*/ 634 w 589"/>
              <a:gd name="T67" fmla="*/ 133 h 137"/>
              <a:gd name="T68" fmla="*/ 653 w 589"/>
              <a:gd name="T69" fmla="*/ 126 h 137"/>
              <a:gd name="T70" fmla="*/ 672 w 589"/>
              <a:gd name="T71" fmla="*/ 122 h 137"/>
              <a:gd name="T72" fmla="*/ 690 w 589"/>
              <a:gd name="T73" fmla="*/ 115 h 137"/>
              <a:gd name="T74" fmla="*/ 709 w 589"/>
              <a:gd name="T75" fmla="*/ 108 h 137"/>
              <a:gd name="T76" fmla="*/ 728 w 589"/>
              <a:gd name="T77" fmla="*/ 104 h 137"/>
              <a:gd name="T78" fmla="*/ 747 w 589"/>
              <a:gd name="T79" fmla="*/ 97 h 137"/>
              <a:gd name="T80" fmla="*/ 765 w 589"/>
              <a:gd name="T81" fmla="*/ 94 h 137"/>
              <a:gd name="T82" fmla="*/ 784 w 589"/>
              <a:gd name="T83" fmla="*/ 86 h 137"/>
              <a:gd name="T84" fmla="*/ 803 w 589"/>
              <a:gd name="T85" fmla="*/ 83 h 137"/>
              <a:gd name="T86" fmla="*/ 822 w 589"/>
              <a:gd name="T87" fmla="*/ 76 h 137"/>
              <a:gd name="T88" fmla="*/ 840 w 589"/>
              <a:gd name="T89" fmla="*/ 72 h 137"/>
              <a:gd name="T90" fmla="*/ 859 w 589"/>
              <a:gd name="T91" fmla="*/ 65 h 137"/>
              <a:gd name="T92" fmla="*/ 878 w 589"/>
              <a:gd name="T93" fmla="*/ 61 h 137"/>
              <a:gd name="T94" fmla="*/ 897 w 589"/>
              <a:gd name="T95" fmla="*/ 54 h 137"/>
              <a:gd name="T96" fmla="*/ 916 w 589"/>
              <a:gd name="T97" fmla="*/ 50 h 137"/>
              <a:gd name="T98" fmla="*/ 934 w 589"/>
              <a:gd name="T99" fmla="*/ 43 h 137"/>
              <a:gd name="T100" fmla="*/ 953 w 589"/>
              <a:gd name="T101" fmla="*/ 40 h 137"/>
              <a:gd name="T102" fmla="*/ 972 w 589"/>
              <a:gd name="T103" fmla="*/ 36 h 137"/>
              <a:gd name="T104" fmla="*/ 991 w 589"/>
              <a:gd name="T105" fmla="*/ 29 h 137"/>
              <a:gd name="T106" fmla="*/ 1009 w 589"/>
              <a:gd name="T107" fmla="*/ 25 h 137"/>
              <a:gd name="T108" fmla="*/ 1028 w 589"/>
              <a:gd name="T109" fmla="*/ 22 h 137"/>
              <a:gd name="T110" fmla="*/ 1047 w 589"/>
              <a:gd name="T111" fmla="*/ 14 h 137"/>
              <a:gd name="T112" fmla="*/ 1066 w 589"/>
              <a:gd name="T113" fmla="*/ 11 h 137"/>
              <a:gd name="T114" fmla="*/ 1084 w 589"/>
              <a:gd name="T115" fmla="*/ 7 h 137"/>
              <a:gd name="T116" fmla="*/ 1103 w 589"/>
              <a:gd name="T117" fmla="*/ 0 h 1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89"/>
              <a:gd name="T178" fmla="*/ 0 h 137"/>
              <a:gd name="T179" fmla="*/ 589 w 589"/>
              <a:gd name="T180" fmla="*/ 137 h 13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89" h="137">
                <a:moveTo>
                  <a:pt x="0" y="137"/>
                </a:moveTo>
                <a:lnTo>
                  <a:pt x="2" y="134"/>
                </a:lnTo>
                <a:lnTo>
                  <a:pt x="4" y="132"/>
                </a:lnTo>
                <a:lnTo>
                  <a:pt x="6" y="131"/>
                </a:lnTo>
                <a:lnTo>
                  <a:pt x="8" y="129"/>
                </a:lnTo>
                <a:lnTo>
                  <a:pt x="10" y="127"/>
                </a:lnTo>
                <a:lnTo>
                  <a:pt x="12" y="126"/>
                </a:lnTo>
                <a:lnTo>
                  <a:pt x="14" y="124"/>
                </a:lnTo>
                <a:lnTo>
                  <a:pt x="16" y="123"/>
                </a:lnTo>
                <a:lnTo>
                  <a:pt x="18" y="122"/>
                </a:lnTo>
                <a:lnTo>
                  <a:pt x="20" y="121"/>
                </a:lnTo>
                <a:lnTo>
                  <a:pt x="22" y="119"/>
                </a:lnTo>
                <a:lnTo>
                  <a:pt x="24" y="118"/>
                </a:lnTo>
                <a:lnTo>
                  <a:pt x="26" y="117"/>
                </a:lnTo>
                <a:lnTo>
                  <a:pt x="28" y="116"/>
                </a:lnTo>
                <a:lnTo>
                  <a:pt x="30" y="115"/>
                </a:lnTo>
                <a:lnTo>
                  <a:pt x="32" y="114"/>
                </a:lnTo>
                <a:lnTo>
                  <a:pt x="34" y="113"/>
                </a:lnTo>
                <a:lnTo>
                  <a:pt x="36" y="112"/>
                </a:lnTo>
                <a:lnTo>
                  <a:pt x="38" y="111"/>
                </a:lnTo>
                <a:lnTo>
                  <a:pt x="40" y="110"/>
                </a:lnTo>
                <a:lnTo>
                  <a:pt x="42" y="109"/>
                </a:lnTo>
                <a:lnTo>
                  <a:pt x="44" y="108"/>
                </a:lnTo>
                <a:lnTo>
                  <a:pt x="46" y="108"/>
                </a:lnTo>
                <a:lnTo>
                  <a:pt x="48" y="107"/>
                </a:lnTo>
                <a:lnTo>
                  <a:pt x="50" y="106"/>
                </a:lnTo>
                <a:lnTo>
                  <a:pt x="52" y="105"/>
                </a:lnTo>
                <a:lnTo>
                  <a:pt x="54" y="104"/>
                </a:lnTo>
                <a:lnTo>
                  <a:pt x="56" y="103"/>
                </a:lnTo>
                <a:lnTo>
                  <a:pt x="58" y="103"/>
                </a:lnTo>
                <a:lnTo>
                  <a:pt x="60" y="102"/>
                </a:lnTo>
                <a:lnTo>
                  <a:pt x="62" y="101"/>
                </a:lnTo>
                <a:lnTo>
                  <a:pt x="64" y="100"/>
                </a:lnTo>
                <a:lnTo>
                  <a:pt x="66" y="100"/>
                </a:lnTo>
                <a:lnTo>
                  <a:pt x="68" y="99"/>
                </a:lnTo>
                <a:lnTo>
                  <a:pt x="70" y="98"/>
                </a:lnTo>
                <a:lnTo>
                  <a:pt x="72" y="97"/>
                </a:lnTo>
                <a:lnTo>
                  <a:pt x="74" y="97"/>
                </a:lnTo>
                <a:lnTo>
                  <a:pt x="76" y="96"/>
                </a:lnTo>
                <a:lnTo>
                  <a:pt x="78" y="95"/>
                </a:lnTo>
                <a:lnTo>
                  <a:pt x="80" y="95"/>
                </a:lnTo>
                <a:lnTo>
                  <a:pt x="82" y="94"/>
                </a:lnTo>
                <a:lnTo>
                  <a:pt x="84" y="93"/>
                </a:lnTo>
                <a:lnTo>
                  <a:pt x="86" y="93"/>
                </a:lnTo>
                <a:lnTo>
                  <a:pt x="88" y="92"/>
                </a:lnTo>
                <a:lnTo>
                  <a:pt x="90" y="91"/>
                </a:lnTo>
                <a:lnTo>
                  <a:pt x="92" y="91"/>
                </a:lnTo>
                <a:lnTo>
                  <a:pt x="94" y="90"/>
                </a:lnTo>
                <a:lnTo>
                  <a:pt x="96" y="90"/>
                </a:lnTo>
                <a:lnTo>
                  <a:pt x="98" y="89"/>
                </a:lnTo>
                <a:lnTo>
                  <a:pt x="100" y="88"/>
                </a:lnTo>
                <a:lnTo>
                  <a:pt x="102" y="88"/>
                </a:lnTo>
                <a:lnTo>
                  <a:pt x="104" y="87"/>
                </a:lnTo>
                <a:lnTo>
                  <a:pt x="106" y="87"/>
                </a:lnTo>
                <a:lnTo>
                  <a:pt x="108" y="86"/>
                </a:lnTo>
                <a:lnTo>
                  <a:pt x="110" y="85"/>
                </a:lnTo>
                <a:lnTo>
                  <a:pt x="112" y="85"/>
                </a:lnTo>
                <a:lnTo>
                  <a:pt x="114" y="84"/>
                </a:lnTo>
                <a:lnTo>
                  <a:pt x="116" y="84"/>
                </a:lnTo>
                <a:lnTo>
                  <a:pt x="118" y="83"/>
                </a:lnTo>
                <a:lnTo>
                  <a:pt x="120" y="83"/>
                </a:lnTo>
                <a:lnTo>
                  <a:pt x="122" y="82"/>
                </a:lnTo>
                <a:lnTo>
                  <a:pt x="124" y="81"/>
                </a:lnTo>
                <a:lnTo>
                  <a:pt x="126" y="81"/>
                </a:lnTo>
                <a:lnTo>
                  <a:pt x="128" y="80"/>
                </a:lnTo>
                <a:lnTo>
                  <a:pt x="130" y="80"/>
                </a:lnTo>
                <a:lnTo>
                  <a:pt x="132" y="79"/>
                </a:lnTo>
                <a:lnTo>
                  <a:pt x="134" y="79"/>
                </a:lnTo>
                <a:lnTo>
                  <a:pt x="136" y="78"/>
                </a:lnTo>
                <a:lnTo>
                  <a:pt x="138" y="78"/>
                </a:lnTo>
                <a:lnTo>
                  <a:pt x="140" y="77"/>
                </a:lnTo>
                <a:lnTo>
                  <a:pt x="142" y="77"/>
                </a:lnTo>
                <a:lnTo>
                  <a:pt x="144" y="76"/>
                </a:lnTo>
                <a:lnTo>
                  <a:pt x="146" y="76"/>
                </a:lnTo>
                <a:lnTo>
                  <a:pt x="148" y="75"/>
                </a:lnTo>
                <a:lnTo>
                  <a:pt x="150" y="75"/>
                </a:lnTo>
                <a:lnTo>
                  <a:pt x="152" y="74"/>
                </a:lnTo>
                <a:lnTo>
                  <a:pt x="154" y="74"/>
                </a:lnTo>
                <a:lnTo>
                  <a:pt x="156" y="73"/>
                </a:lnTo>
                <a:lnTo>
                  <a:pt x="158" y="73"/>
                </a:lnTo>
                <a:lnTo>
                  <a:pt x="160" y="72"/>
                </a:lnTo>
                <a:lnTo>
                  <a:pt x="162" y="72"/>
                </a:lnTo>
                <a:lnTo>
                  <a:pt x="164" y="71"/>
                </a:lnTo>
                <a:lnTo>
                  <a:pt x="166" y="71"/>
                </a:lnTo>
                <a:lnTo>
                  <a:pt x="168" y="70"/>
                </a:lnTo>
                <a:lnTo>
                  <a:pt x="170" y="70"/>
                </a:lnTo>
                <a:lnTo>
                  <a:pt x="172" y="69"/>
                </a:lnTo>
                <a:lnTo>
                  <a:pt x="174" y="69"/>
                </a:lnTo>
                <a:lnTo>
                  <a:pt x="176" y="68"/>
                </a:lnTo>
                <a:lnTo>
                  <a:pt x="178" y="68"/>
                </a:lnTo>
                <a:lnTo>
                  <a:pt x="180" y="68"/>
                </a:lnTo>
                <a:lnTo>
                  <a:pt x="182" y="67"/>
                </a:lnTo>
                <a:lnTo>
                  <a:pt x="184" y="67"/>
                </a:lnTo>
                <a:lnTo>
                  <a:pt x="186" y="66"/>
                </a:lnTo>
                <a:lnTo>
                  <a:pt x="188" y="66"/>
                </a:lnTo>
                <a:lnTo>
                  <a:pt x="190" y="65"/>
                </a:lnTo>
                <a:lnTo>
                  <a:pt x="192" y="65"/>
                </a:lnTo>
                <a:lnTo>
                  <a:pt x="194" y="64"/>
                </a:lnTo>
                <a:lnTo>
                  <a:pt x="196" y="64"/>
                </a:lnTo>
                <a:lnTo>
                  <a:pt x="198" y="64"/>
                </a:lnTo>
                <a:lnTo>
                  <a:pt x="200" y="63"/>
                </a:lnTo>
                <a:lnTo>
                  <a:pt x="202" y="63"/>
                </a:lnTo>
                <a:lnTo>
                  <a:pt x="204" y="62"/>
                </a:lnTo>
                <a:lnTo>
                  <a:pt x="206" y="62"/>
                </a:lnTo>
                <a:lnTo>
                  <a:pt x="208" y="61"/>
                </a:lnTo>
                <a:lnTo>
                  <a:pt x="210" y="61"/>
                </a:lnTo>
                <a:lnTo>
                  <a:pt x="212" y="61"/>
                </a:lnTo>
                <a:lnTo>
                  <a:pt x="214" y="60"/>
                </a:lnTo>
                <a:lnTo>
                  <a:pt x="216" y="60"/>
                </a:lnTo>
                <a:lnTo>
                  <a:pt x="218" y="59"/>
                </a:lnTo>
                <a:lnTo>
                  <a:pt x="220" y="59"/>
                </a:lnTo>
                <a:lnTo>
                  <a:pt x="222" y="58"/>
                </a:lnTo>
                <a:lnTo>
                  <a:pt x="224" y="58"/>
                </a:lnTo>
                <a:lnTo>
                  <a:pt x="226" y="58"/>
                </a:lnTo>
                <a:lnTo>
                  <a:pt x="228" y="57"/>
                </a:lnTo>
                <a:lnTo>
                  <a:pt x="230" y="57"/>
                </a:lnTo>
                <a:lnTo>
                  <a:pt x="232" y="56"/>
                </a:lnTo>
                <a:lnTo>
                  <a:pt x="234" y="56"/>
                </a:lnTo>
                <a:lnTo>
                  <a:pt x="236" y="56"/>
                </a:lnTo>
                <a:lnTo>
                  <a:pt x="238" y="55"/>
                </a:lnTo>
                <a:lnTo>
                  <a:pt x="240" y="55"/>
                </a:lnTo>
                <a:lnTo>
                  <a:pt x="242" y="54"/>
                </a:lnTo>
                <a:lnTo>
                  <a:pt x="244" y="54"/>
                </a:lnTo>
                <a:lnTo>
                  <a:pt x="246" y="54"/>
                </a:lnTo>
                <a:lnTo>
                  <a:pt x="248" y="53"/>
                </a:lnTo>
                <a:lnTo>
                  <a:pt x="250" y="53"/>
                </a:lnTo>
                <a:lnTo>
                  <a:pt x="252" y="52"/>
                </a:lnTo>
                <a:lnTo>
                  <a:pt x="254" y="52"/>
                </a:lnTo>
                <a:lnTo>
                  <a:pt x="256" y="52"/>
                </a:lnTo>
                <a:lnTo>
                  <a:pt x="258" y="51"/>
                </a:lnTo>
                <a:lnTo>
                  <a:pt x="260" y="51"/>
                </a:lnTo>
                <a:lnTo>
                  <a:pt x="262" y="50"/>
                </a:lnTo>
                <a:lnTo>
                  <a:pt x="264" y="50"/>
                </a:lnTo>
                <a:lnTo>
                  <a:pt x="266" y="50"/>
                </a:lnTo>
                <a:lnTo>
                  <a:pt x="268" y="49"/>
                </a:lnTo>
                <a:lnTo>
                  <a:pt x="270" y="49"/>
                </a:lnTo>
                <a:lnTo>
                  <a:pt x="272" y="49"/>
                </a:lnTo>
                <a:lnTo>
                  <a:pt x="274" y="48"/>
                </a:lnTo>
                <a:lnTo>
                  <a:pt x="276" y="48"/>
                </a:lnTo>
                <a:lnTo>
                  <a:pt x="278" y="47"/>
                </a:lnTo>
                <a:lnTo>
                  <a:pt x="280" y="47"/>
                </a:lnTo>
                <a:lnTo>
                  <a:pt x="282" y="47"/>
                </a:lnTo>
                <a:lnTo>
                  <a:pt x="284" y="46"/>
                </a:lnTo>
                <a:lnTo>
                  <a:pt x="286" y="46"/>
                </a:lnTo>
                <a:lnTo>
                  <a:pt x="288" y="46"/>
                </a:lnTo>
                <a:lnTo>
                  <a:pt x="290" y="45"/>
                </a:lnTo>
                <a:lnTo>
                  <a:pt x="292" y="45"/>
                </a:lnTo>
                <a:lnTo>
                  <a:pt x="294" y="45"/>
                </a:lnTo>
                <a:lnTo>
                  <a:pt x="296" y="44"/>
                </a:lnTo>
                <a:lnTo>
                  <a:pt x="298" y="44"/>
                </a:lnTo>
                <a:lnTo>
                  <a:pt x="300" y="43"/>
                </a:lnTo>
                <a:lnTo>
                  <a:pt x="302" y="43"/>
                </a:lnTo>
                <a:lnTo>
                  <a:pt x="304" y="43"/>
                </a:lnTo>
                <a:lnTo>
                  <a:pt x="306" y="42"/>
                </a:lnTo>
                <a:lnTo>
                  <a:pt x="308" y="42"/>
                </a:lnTo>
                <a:lnTo>
                  <a:pt x="310" y="42"/>
                </a:lnTo>
                <a:lnTo>
                  <a:pt x="312" y="41"/>
                </a:lnTo>
                <a:lnTo>
                  <a:pt x="314" y="41"/>
                </a:lnTo>
                <a:lnTo>
                  <a:pt x="316" y="41"/>
                </a:lnTo>
                <a:lnTo>
                  <a:pt x="318" y="40"/>
                </a:lnTo>
                <a:lnTo>
                  <a:pt x="320" y="40"/>
                </a:lnTo>
                <a:lnTo>
                  <a:pt x="322" y="40"/>
                </a:lnTo>
                <a:lnTo>
                  <a:pt x="324" y="39"/>
                </a:lnTo>
                <a:lnTo>
                  <a:pt x="326" y="39"/>
                </a:lnTo>
                <a:lnTo>
                  <a:pt x="328" y="39"/>
                </a:lnTo>
                <a:lnTo>
                  <a:pt x="330" y="38"/>
                </a:lnTo>
                <a:lnTo>
                  <a:pt x="332" y="38"/>
                </a:lnTo>
                <a:lnTo>
                  <a:pt x="334" y="38"/>
                </a:lnTo>
                <a:lnTo>
                  <a:pt x="336" y="37"/>
                </a:lnTo>
                <a:lnTo>
                  <a:pt x="338" y="37"/>
                </a:lnTo>
                <a:lnTo>
                  <a:pt x="340" y="37"/>
                </a:lnTo>
                <a:lnTo>
                  <a:pt x="342" y="36"/>
                </a:lnTo>
                <a:lnTo>
                  <a:pt x="344" y="36"/>
                </a:lnTo>
                <a:lnTo>
                  <a:pt x="346" y="36"/>
                </a:lnTo>
                <a:lnTo>
                  <a:pt x="348" y="35"/>
                </a:lnTo>
                <a:lnTo>
                  <a:pt x="350" y="35"/>
                </a:lnTo>
                <a:lnTo>
                  <a:pt x="352" y="35"/>
                </a:lnTo>
                <a:lnTo>
                  <a:pt x="354" y="34"/>
                </a:lnTo>
                <a:lnTo>
                  <a:pt x="356" y="34"/>
                </a:lnTo>
                <a:lnTo>
                  <a:pt x="358" y="34"/>
                </a:lnTo>
                <a:lnTo>
                  <a:pt x="360" y="33"/>
                </a:lnTo>
                <a:lnTo>
                  <a:pt x="362" y="33"/>
                </a:lnTo>
                <a:lnTo>
                  <a:pt x="364" y="33"/>
                </a:lnTo>
                <a:lnTo>
                  <a:pt x="366" y="32"/>
                </a:lnTo>
                <a:lnTo>
                  <a:pt x="368" y="32"/>
                </a:lnTo>
                <a:lnTo>
                  <a:pt x="370" y="32"/>
                </a:lnTo>
                <a:lnTo>
                  <a:pt x="372" y="31"/>
                </a:lnTo>
                <a:lnTo>
                  <a:pt x="374" y="31"/>
                </a:lnTo>
                <a:lnTo>
                  <a:pt x="376" y="31"/>
                </a:lnTo>
                <a:lnTo>
                  <a:pt x="378" y="30"/>
                </a:lnTo>
                <a:lnTo>
                  <a:pt x="380" y="30"/>
                </a:lnTo>
                <a:lnTo>
                  <a:pt x="382" y="30"/>
                </a:lnTo>
                <a:lnTo>
                  <a:pt x="384" y="29"/>
                </a:lnTo>
                <a:lnTo>
                  <a:pt x="386" y="29"/>
                </a:lnTo>
                <a:lnTo>
                  <a:pt x="388" y="29"/>
                </a:lnTo>
                <a:lnTo>
                  <a:pt x="390" y="28"/>
                </a:lnTo>
                <a:lnTo>
                  <a:pt x="392" y="28"/>
                </a:lnTo>
                <a:lnTo>
                  <a:pt x="394" y="28"/>
                </a:lnTo>
                <a:lnTo>
                  <a:pt x="396" y="27"/>
                </a:lnTo>
                <a:lnTo>
                  <a:pt x="398" y="27"/>
                </a:lnTo>
                <a:lnTo>
                  <a:pt x="400" y="27"/>
                </a:lnTo>
                <a:lnTo>
                  <a:pt x="402" y="27"/>
                </a:lnTo>
                <a:lnTo>
                  <a:pt x="404" y="26"/>
                </a:lnTo>
                <a:lnTo>
                  <a:pt x="406" y="26"/>
                </a:lnTo>
                <a:lnTo>
                  <a:pt x="408" y="26"/>
                </a:lnTo>
                <a:lnTo>
                  <a:pt x="410" y="25"/>
                </a:lnTo>
                <a:lnTo>
                  <a:pt x="412" y="25"/>
                </a:lnTo>
                <a:lnTo>
                  <a:pt x="414" y="25"/>
                </a:lnTo>
                <a:lnTo>
                  <a:pt x="416" y="24"/>
                </a:lnTo>
                <a:lnTo>
                  <a:pt x="418" y="24"/>
                </a:lnTo>
                <a:lnTo>
                  <a:pt x="420" y="24"/>
                </a:lnTo>
                <a:lnTo>
                  <a:pt x="422" y="24"/>
                </a:lnTo>
                <a:lnTo>
                  <a:pt x="424" y="23"/>
                </a:lnTo>
                <a:lnTo>
                  <a:pt x="426" y="23"/>
                </a:lnTo>
                <a:lnTo>
                  <a:pt x="428" y="23"/>
                </a:lnTo>
                <a:lnTo>
                  <a:pt x="430" y="22"/>
                </a:lnTo>
                <a:lnTo>
                  <a:pt x="432" y="22"/>
                </a:lnTo>
                <a:lnTo>
                  <a:pt x="434" y="22"/>
                </a:lnTo>
                <a:lnTo>
                  <a:pt x="436" y="21"/>
                </a:lnTo>
                <a:lnTo>
                  <a:pt x="438" y="21"/>
                </a:lnTo>
                <a:lnTo>
                  <a:pt x="440" y="21"/>
                </a:lnTo>
                <a:lnTo>
                  <a:pt x="442" y="21"/>
                </a:lnTo>
                <a:lnTo>
                  <a:pt x="444" y="20"/>
                </a:lnTo>
                <a:lnTo>
                  <a:pt x="446" y="20"/>
                </a:lnTo>
                <a:lnTo>
                  <a:pt x="448" y="20"/>
                </a:lnTo>
                <a:lnTo>
                  <a:pt x="450" y="19"/>
                </a:lnTo>
                <a:lnTo>
                  <a:pt x="452" y="19"/>
                </a:lnTo>
                <a:lnTo>
                  <a:pt x="454" y="19"/>
                </a:lnTo>
                <a:lnTo>
                  <a:pt x="456" y="18"/>
                </a:lnTo>
                <a:lnTo>
                  <a:pt x="458" y="18"/>
                </a:lnTo>
                <a:lnTo>
                  <a:pt x="460" y="18"/>
                </a:lnTo>
                <a:lnTo>
                  <a:pt x="462" y="18"/>
                </a:lnTo>
                <a:lnTo>
                  <a:pt x="464" y="17"/>
                </a:lnTo>
                <a:lnTo>
                  <a:pt x="466" y="17"/>
                </a:lnTo>
                <a:lnTo>
                  <a:pt x="468" y="17"/>
                </a:lnTo>
                <a:lnTo>
                  <a:pt x="470" y="16"/>
                </a:lnTo>
                <a:lnTo>
                  <a:pt x="472" y="16"/>
                </a:lnTo>
                <a:lnTo>
                  <a:pt x="474" y="16"/>
                </a:lnTo>
                <a:lnTo>
                  <a:pt x="476" y="16"/>
                </a:lnTo>
                <a:lnTo>
                  <a:pt x="478" y="15"/>
                </a:lnTo>
                <a:lnTo>
                  <a:pt x="480" y="15"/>
                </a:lnTo>
                <a:lnTo>
                  <a:pt x="482" y="15"/>
                </a:lnTo>
                <a:lnTo>
                  <a:pt x="484" y="14"/>
                </a:lnTo>
                <a:lnTo>
                  <a:pt x="486" y="14"/>
                </a:lnTo>
                <a:lnTo>
                  <a:pt x="488" y="14"/>
                </a:lnTo>
                <a:lnTo>
                  <a:pt x="490" y="14"/>
                </a:lnTo>
                <a:lnTo>
                  <a:pt x="492" y="13"/>
                </a:lnTo>
                <a:lnTo>
                  <a:pt x="494" y="13"/>
                </a:lnTo>
                <a:lnTo>
                  <a:pt x="496" y="13"/>
                </a:lnTo>
                <a:lnTo>
                  <a:pt x="498" y="12"/>
                </a:lnTo>
                <a:lnTo>
                  <a:pt x="500" y="12"/>
                </a:lnTo>
                <a:lnTo>
                  <a:pt x="502" y="12"/>
                </a:lnTo>
                <a:lnTo>
                  <a:pt x="504" y="12"/>
                </a:lnTo>
                <a:lnTo>
                  <a:pt x="506" y="11"/>
                </a:lnTo>
                <a:lnTo>
                  <a:pt x="508" y="11"/>
                </a:lnTo>
                <a:lnTo>
                  <a:pt x="510" y="11"/>
                </a:lnTo>
                <a:lnTo>
                  <a:pt x="512" y="11"/>
                </a:lnTo>
                <a:lnTo>
                  <a:pt x="514" y="10"/>
                </a:lnTo>
                <a:lnTo>
                  <a:pt x="516" y="10"/>
                </a:lnTo>
                <a:lnTo>
                  <a:pt x="518" y="10"/>
                </a:lnTo>
                <a:lnTo>
                  <a:pt x="520" y="9"/>
                </a:lnTo>
                <a:lnTo>
                  <a:pt x="522" y="9"/>
                </a:lnTo>
                <a:lnTo>
                  <a:pt x="524" y="9"/>
                </a:lnTo>
                <a:lnTo>
                  <a:pt x="526" y="9"/>
                </a:lnTo>
                <a:lnTo>
                  <a:pt x="528" y="8"/>
                </a:lnTo>
                <a:lnTo>
                  <a:pt x="530" y="8"/>
                </a:lnTo>
                <a:lnTo>
                  <a:pt x="532" y="8"/>
                </a:lnTo>
                <a:lnTo>
                  <a:pt x="534" y="8"/>
                </a:lnTo>
                <a:lnTo>
                  <a:pt x="536" y="7"/>
                </a:lnTo>
                <a:lnTo>
                  <a:pt x="538" y="7"/>
                </a:lnTo>
                <a:lnTo>
                  <a:pt x="540" y="7"/>
                </a:lnTo>
                <a:lnTo>
                  <a:pt x="542" y="6"/>
                </a:lnTo>
                <a:lnTo>
                  <a:pt x="544" y="6"/>
                </a:lnTo>
                <a:lnTo>
                  <a:pt x="546" y="6"/>
                </a:lnTo>
                <a:lnTo>
                  <a:pt x="548" y="6"/>
                </a:lnTo>
                <a:lnTo>
                  <a:pt x="550" y="5"/>
                </a:lnTo>
                <a:lnTo>
                  <a:pt x="552" y="5"/>
                </a:lnTo>
                <a:lnTo>
                  <a:pt x="554" y="5"/>
                </a:lnTo>
                <a:lnTo>
                  <a:pt x="556" y="5"/>
                </a:lnTo>
                <a:lnTo>
                  <a:pt x="558" y="4"/>
                </a:lnTo>
                <a:lnTo>
                  <a:pt x="560" y="4"/>
                </a:lnTo>
                <a:lnTo>
                  <a:pt x="562" y="4"/>
                </a:lnTo>
                <a:lnTo>
                  <a:pt x="564" y="4"/>
                </a:lnTo>
                <a:lnTo>
                  <a:pt x="566" y="3"/>
                </a:lnTo>
                <a:lnTo>
                  <a:pt x="568" y="3"/>
                </a:lnTo>
                <a:lnTo>
                  <a:pt x="570" y="3"/>
                </a:lnTo>
                <a:lnTo>
                  <a:pt x="572" y="3"/>
                </a:lnTo>
                <a:lnTo>
                  <a:pt x="574" y="2"/>
                </a:lnTo>
                <a:lnTo>
                  <a:pt x="576" y="2"/>
                </a:lnTo>
                <a:lnTo>
                  <a:pt x="578" y="2"/>
                </a:lnTo>
                <a:lnTo>
                  <a:pt x="580" y="1"/>
                </a:lnTo>
                <a:lnTo>
                  <a:pt x="582" y="1"/>
                </a:lnTo>
                <a:lnTo>
                  <a:pt x="584" y="1"/>
                </a:lnTo>
                <a:lnTo>
                  <a:pt x="586" y="1"/>
                </a:lnTo>
                <a:lnTo>
                  <a:pt x="588" y="0"/>
                </a:lnTo>
                <a:lnTo>
                  <a:pt x="589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5" name="Freeform 153">
            <a:extLst>
              <a:ext uri="{FF2B5EF4-FFF2-40B4-BE49-F238E27FC236}">
                <a16:creationId xmlns:a16="http://schemas.microsoft.com/office/drawing/2014/main" id="{75FB3C8E-41E5-4444-9191-436E59DE79DE}"/>
              </a:ext>
            </a:extLst>
          </p:cNvPr>
          <p:cNvSpPr>
            <a:spLocks/>
          </p:cNvSpPr>
          <p:nvPr/>
        </p:nvSpPr>
        <p:spPr bwMode="auto">
          <a:xfrm flipH="1">
            <a:off x="7610874" y="3170798"/>
            <a:ext cx="1455569" cy="3154832"/>
          </a:xfrm>
          <a:custGeom>
            <a:avLst/>
            <a:gdLst>
              <a:gd name="T0" fmla="*/ 23 w 794"/>
              <a:gd name="T1" fmla="*/ 1650 h 466"/>
              <a:gd name="T2" fmla="*/ 49 w 794"/>
              <a:gd name="T3" fmla="*/ 1621 h 466"/>
              <a:gd name="T4" fmla="*/ 75 w 794"/>
              <a:gd name="T5" fmla="*/ 1592 h 466"/>
              <a:gd name="T6" fmla="*/ 101 w 794"/>
              <a:gd name="T7" fmla="*/ 1564 h 466"/>
              <a:gd name="T8" fmla="*/ 128 w 794"/>
              <a:gd name="T9" fmla="*/ 1531 h 466"/>
              <a:gd name="T10" fmla="*/ 154 w 794"/>
              <a:gd name="T11" fmla="*/ 1502 h 466"/>
              <a:gd name="T12" fmla="*/ 180 w 794"/>
              <a:gd name="T13" fmla="*/ 1474 h 466"/>
              <a:gd name="T14" fmla="*/ 206 w 794"/>
              <a:gd name="T15" fmla="*/ 1445 h 466"/>
              <a:gd name="T16" fmla="*/ 233 w 794"/>
              <a:gd name="T17" fmla="*/ 1413 h 466"/>
              <a:gd name="T18" fmla="*/ 259 w 794"/>
              <a:gd name="T19" fmla="*/ 1384 h 466"/>
              <a:gd name="T20" fmla="*/ 285 w 794"/>
              <a:gd name="T21" fmla="*/ 1355 h 466"/>
              <a:gd name="T22" fmla="*/ 312 w 794"/>
              <a:gd name="T23" fmla="*/ 1326 h 466"/>
              <a:gd name="T24" fmla="*/ 338 w 794"/>
              <a:gd name="T25" fmla="*/ 1298 h 466"/>
              <a:gd name="T26" fmla="*/ 364 w 794"/>
              <a:gd name="T27" fmla="*/ 1265 h 466"/>
              <a:gd name="T28" fmla="*/ 390 w 794"/>
              <a:gd name="T29" fmla="*/ 1236 h 466"/>
              <a:gd name="T30" fmla="*/ 417 w 794"/>
              <a:gd name="T31" fmla="*/ 1208 h 466"/>
              <a:gd name="T32" fmla="*/ 443 w 794"/>
              <a:gd name="T33" fmla="*/ 1179 h 466"/>
              <a:gd name="T34" fmla="*/ 469 w 794"/>
              <a:gd name="T35" fmla="*/ 1147 h 466"/>
              <a:gd name="T36" fmla="*/ 495 w 794"/>
              <a:gd name="T37" fmla="*/ 1118 h 466"/>
              <a:gd name="T38" fmla="*/ 522 w 794"/>
              <a:gd name="T39" fmla="*/ 1089 h 466"/>
              <a:gd name="T40" fmla="*/ 548 w 794"/>
              <a:gd name="T41" fmla="*/ 1060 h 466"/>
              <a:gd name="T42" fmla="*/ 574 w 794"/>
              <a:gd name="T43" fmla="*/ 1028 h 466"/>
              <a:gd name="T44" fmla="*/ 601 w 794"/>
              <a:gd name="T45" fmla="*/ 999 h 466"/>
              <a:gd name="T46" fmla="*/ 627 w 794"/>
              <a:gd name="T47" fmla="*/ 970 h 466"/>
              <a:gd name="T48" fmla="*/ 653 w 794"/>
              <a:gd name="T49" fmla="*/ 942 h 466"/>
              <a:gd name="T50" fmla="*/ 679 w 794"/>
              <a:gd name="T51" fmla="*/ 913 h 466"/>
              <a:gd name="T52" fmla="*/ 706 w 794"/>
              <a:gd name="T53" fmla="*/ 881 h 466"/>
              <a:gd name="T54" fmla="*/ 732 w 794"/>
              <a:gd name="T55" fmla="*/ 852 h 466"/>
              <a:gd name="T56" fmla="*/ 758 w 794"/>
              <a:gd name="T57" fmla="*/ 823 h 466"/>
              <a:gd name="T58" fmla="*/ 784 w 794"/>
              <a:gd name="T59" fmla="*/ 794 h 466"/>
              <a:gd name="T60" fmla="*/ 811 w 794"/>
              <a:gd name="T61" fmla="*/ 762 h 466"/>
              <a:gd name="T62" fmla="*/ 837 w 794"/>
              <a:gd name="T63" fmla="*/ 733 h 466"/>
              <a:gd name="T64" fmla="*/ 863 w 794"/>
              <a:gd name="T65" fmla="*/ 705 h 466"/>
              <a:gd name="T66" fmla="*/ 889 w 794"/>
              <a:gd name="T67" fmla="*/ 676 h 466"/>
              <a:gd name="T68" fmla="*/ 916 w 794"/>
              <a:gd name="T69" fmla="*/ 643 h 466"/>
              <a:gd name="T70" fmla="*/ 942 w 794"/>
              <a:gd name="T71" fmla="*/ 615 h 466"/>
              <a:gd name="T72" fmla="*/ 968 w 794"/>
              <a:gd name="T73" fmla="*/ 586 h 466"/>
              <a:gd name="T74" fmla="*/ 995 w 794"/>
              <a:gd name="T75" fmla="*/ 557 h 466"/>
              <a:gd name="T76" fmla="*/ 1021 w 794"/>
              <a:gd name="T77" fmla="*/ 528 h 466"/>
              <a:gd name="T78" fmla="*/ 1047 w 794"/>
              <a:gd name="T79" fmla="*/ 496 h 466"/>
              <a:gd name="T80" fmla="*/ 1073 w 794"/>
              <a:gd name="T81" fmla="*/ 467 h 466"/>
              <a:gd name="T82" fmla="*/ 1100 w 794"/>
              <a:gd name="T83" fmla="*/ 439 h 466"/>
              <a:gd name="T84" fmla="*/ 1126 w 794"/>
              <a:gd name="T85" fmla="*/ 410 h 466"/>
              <a:gd name="T86" fmla="*/ 1152 w 794"/>
              <a:gd name="T87" fmla="*/ 377 h 466"/>
              <a:gd name="T88" fmla="*/ 1178 w 794"/>
              <a:gd name="T89" fmla="*/ 349 h 466"/>
              <a:gd name="T90" fmla="*/ 1205 w 794"/>
              <a:gd name="T91" fmla="*/ 320 h 466"/>
              <a:gd name="T92" fmla="*/ 1231 w 794"/>
              <a:gd name="T93" fmla="*/ 291 h 466"/>
              <a:gd name="T94" fmla="*/ 1257 w 794"/>
              <a:gd name="T95" fmla="*/ 262 h 466"/>
              <a:gd name="T96" fmla="*/ 1284 w 794"/>
              <a:gd name="T97" fmla="*/ 230 h 466"/>
              <a:gd name="T98" fmla="*/ 1310 w 794"/>
              <a:gd name="T99" fmla="*/ 201 h 466"/>
              <a:gd name="T100" fmla="*/ 1336 w 794"/>
              <a:gd name="T101" fmla="*/ 173 h 466"/>
              <a:gd name="T102" fmla="*/ 1362 w 794"/>
              <a:gd name="T103" fmla="*/ 144 h 466"/>
              <a:gd name="T104" fmla="*/ 1389 w 794"/>
              <a:gd name="T105" fmla="*/ 111 h 466"/>
              <a:gd name="T106" fmla="*/ 1415 w 794"/>
              <a:gd name="T107" fmla="*/ 83 h 466"/>
              <a:gd name="T108" fmla="*/ 1441 w 794"/>
              <a:gd name="T109" fmla="*/ 54 h 466"/>
              <a:gd name="T110" fmla="*/ 1467 w 794"/>
              <a:gd name="T111" fmla="*/ 25 h 4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4"/>
              <a:gd name="T169" fmla="*/ 0 h 466"/>
              <a:gd name="T170" fmla="*/ 794 w 794"/>
              <a:gd name="T171" fmla="*/ 466 h 4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4" h="466">
                <a:moveTo>
                  <a:pt x="0" y="466"/>
                </a:moveTo>
                <a:lnTo>
                  <a:pt x="2" y="465"/>
                </a:lnTo>
                <a:lnTo>
                  <a:pt x="4" y="464"/>
                </a:lnTo>
                <a:lnTo>
                  <a:pt x="6" y="463"/>
                </a:lnTo>
                <a:lnTo>
                  <a:pt x="8" y="462"/>
                </a:lnTo>
                <a:lnTo>
                  <a:pt x="10" y="460"/>
                </a:lnTo>
                <a:lnTo>
                  <a:pt x="12" y="459"/>
                </a:lnTo>
                <a:lnTo>
                  <a:pt x="14" y="458"/>
                </a:lnTo>
                <a:lnTo>
                  <a:pt x="16" y="457"/>
                </a:lnTo>
                <a:lnTo>
                  <a:pt x="18" y="456"/>
                </a:lnTo>
                <a:lnTo>
                  <a:pt x="20" y="455"/>
                </a:lnTo>
                <a:lnTo>
                  <a:pt x="22" y="453"/>
                </a:lnTo>
                <a:lnTo>
                  <a:pt x="24" y="452"/>
                </a:lnTo>
                <a:lnTo>
                  <a:pt x="26" y="451"/>
                </a:lnTo>
                <a:lnTo>
                  <a:pt x="28" y="450"/>
                </a:lnTo>
                <a:lnTo>
                  <a:pt x="30" y="449"/>
                </a:lnTo>
                <a:lnTo>
                  <a:pt x="32" y="448"/>
                </a:lnTo>
                <a:lnTo>
                  <a:pt x="34" y="446"/>
                </a:lnTo>
                <a:lnTo>
                  <a:pt x="36" y="445"/>
                </a:lnTo>
                <a:lnTo>
                  <a:pt x="38" y="444"/>
                </a:lnTo>
                <a:lnTo>
                  <a:pt x="40" y="443"/>
                </a:lnTo>
                <a:lnTo>
                  <a:pt x="42" y="442"/>
                </a:lnTo>
                <a:lnTo>
                  <a:pt x="44" y="441"/>
                </a:lnTo>
                <a:lnTo>
                  <a:pt x="46" y="439"/>
                </a:lnTo>
                <a:lnTo>
                  <a:pt x="48" y="438"/>
                </a:lnTo>
                <a:lnTo>
                  <a:pt x="50" y="437"/>
                </a:lnTo>
                <a:lnTo>
                  <a:pt x="52" y="436"/>
                </a:lnTo>
                <a:lnTo>
                  <a:pt x="54" y="435"/>
                </a:lnTo>
                <a:lnTo>
                  <a:pt x="56" y="433"/>
                </a:lnTo>
                <a:lnTo>
                  <a:pt x="58" y="432"/>
                </a:lnTo>
                <a:lnTo>
                  <a:pt x="60" y="431"/>
                </a:lnTo>
                <a:lnTo>
                  <a:pt x="62" y="430"/>
                </a:lnTo>
                <a:lnTo>
                  <a:pt x="64" y="429"/>
                </a:lnTo>
                <a:lnTo>
                  <a:pt x="66" y="428"/>
                </a:lnTo>
                <a:lnTo>
                  <a:pt x="68" y="426"/>
                </a:lnTo>
                <a:lnTo>
                  <a:pt x="70" y="425"/>
                </a:lnTo>
                <a:lnTo>
                  <a:pt x="72" y="424"/>
                </a:lnTo>
                <a:lnTo>
                  <a:pt x="74" y="423"/>
                </a:lnTo>
                <a:lnTo>
                  <a:pt x="76" y="422"/>
                </a:lnTo>
                <a:lnTo>
                  <a:pt x="78" y="421"/>
                </a:lnTo>
                <a:lnTo>
                  <a:pt x="80" y="419"/>
                </a:lnTo>
                <a:lnTo>
                  <a:pt x="82" y="418"/>
                </a:lnTo>
                <a:lnTo>
                  <a:pt x="84" y="417"/>
                </a:lnTo>
                <a:lnTo>
                  <a:pt x="86" y="416"/>
                </a:lnTo>
                <a:lnTo>
                  <a:pt x="88" y="415"/>
                </a:lnTo>
                <a:lnTo>
                  <a:pt x="90" y="413"/>
                </a:lnTo>
                <a:lnTo>
                  <a:pt x="92" y="412"/>
                </a:lnTo>
                <a:lnTo>
                  <a:pt x="94" y="411"/>
                </a:lnTo>
                <a:lnTo>
                  <a:pt x="96" y="410"/>
                </a:lnTo>
                <a:lnTo>
                  <a:pt x="98" y="409"/>
                </a:lnTo>
                <a:lnTo>
                  <a:pt x="100" y="408"/>
                </a:lnTo>
                <a:lnTo>
                  <a:pt x="102" y="406"/>
                </a:lnTo>
                <a:lnTo>
                  <a:pt x="104" y="405"/>
                </a:lnTo>
                <a:lnTo>
                  <a:pt x="106" y="404"/>
                </a:lnTo>
                <a:lnTo>
                  <a:pt x="108" y="403"/>
                </a:lnTo>
                <a:lnTo>
                  <a:pt x="110" y="402"/>
                </a:lnTo>
                <a:lnTo>
                  <a:pt x="112" y="401"/>
                </a:lnTo>
                <a:lnTo>
                  <a:pt x="114" y="399"/>
                </a:lnTo>
                <a:lnTo>
                  <a:pt x="116" y="398"/>
                </a:lnTo>
                <a:lnTo>
                  <a:pt x="118" y="397"/>
                </a:lnTo>
                <a:lnTo>
                  <a:pt x="120" y="396"/>
                </a:lnTo>
                <a:lnTo>
                  <a:pt x="122" y="395"/>
                </a:lnTo>
                <a:lnTo>
                  <a:pt x="124" y="393"/>
                </a:lnTo>
                <a:lnTo>
                  <a:pt x="126" y="392"/>
                </a:lnTo>
                <a:lnTo>
                  <a:pt x="128" y="391"/>
                </a:lnTo>
                <a:lnTo>
                  <a:pt x="130" y="390"/>
                </a:lnTo>
                <a:lnTo>
                  <a:pt x="132" y="389"/>
                </a:lnTo>
                <a:lnTo>
                  <a:pt x="134" y="388"/>
                </a:lnTo>
                <a:lnTo>
                  <a:pt x="136" y="386"/>
                </a:lnTo>
                <a:lnTo>
                  <a:pt x="138" y="385"/>
                </a:lnTo>
                <a:lnTo>
                  <a:pt x="140" y="384"/>
                </a:lnTo>
                <a:lnTo>
                  <a:pt x="142" y="383"/>
                </a:lnTo>
                <a:lnTo>
                  <a:pt x="144" y="382"/>
                </a:lnTo>
                <a:lnTo>
                  <a:pt x="146" y="381"/>
                </a:lnTo>
                <a:lnTo>
                  <a:pt x="148" y="379"/>
                </a:lnTo>
                <a:lnTo>
                  <a:pt x="150" y="378"/>
                </a:lnTo>
                <a:lnTo>
                  <a:pt x="152" y="377"/>
                </a:lnTo>
                <a:lnTo>
                  <a:pt x="154" y="376"/>
                </a:lnTo>
                <a:lnTo>
                  <a:pt x="156" y="375"/>
                </a:lnTo>
                <a:lnTo>
                  <a:pt x="158" y="373"/>
                </a:lnTo>
                <a:lnTo>
                  <a:pt x="160" y="372"/>
                </a:lnTo>
                <a:lnTo>
                  <a:pt x="162" y="371"/>
                </a:lnTo>
                <a:lnTo>
                  <a:pt x="164" y="370"/>
                </a:lnTo>
                <a:lnTo>
                  <a:pt x="166" y="369"/>
                </a:lnTo>
                <a:lnTo>
                  <a:pt x="168" y="368"/>
                </a:lnTo>
                <a:lnTo>
                  <a:pt x="170" y="366"/>
                </a:lnTo>
                <a:lnTo>
                  <a:pt x="172" y="365"/>
                </a:lnTo>
                <a:lnTo>
                  <a:pt x="174" y="364"/>
                </a:lnTo>
                <a:lnTo>
                  <a:pt x="176" y="363"/>
                </a:lnTo>
                <a:lnTo>
                  <a:pt x="178" y="362"/>
                </a:lnTo>
                <a:lnTo>
                  <a:pt x="180" y="361"/>
                </a:lnTo>
                <a:lnTo>
                  <a:pt x="182" y="359"/>
                </a:lnTo>
                <a:lnTo>
                  <a:pt x="184" y="358"/>
                </a:lnTo>
                <a:lnTo>
                  <a:pt x="186" y="357"/>
                </a:lnTo>
                <a:lnTo>
                  <a:pt x="188" y="356"/>
                </a:lnTo>
                <a:lnTo>
                  <a:pt x="190" y="355"/>
                </a:lnTo>
                <a:lnTo>
                  <a:pt x="192" y="354"/>
                </a:lnTo>
                <a:lnTo>
                  <a:pt x="194" y="352"/>
                </a:lnTo>
                <a:lnTo>
                  <a:pt x="196" y="351"/>
                </a:lnTo>
                <a:lnTo>
                  <a:pt x="198" y="350"/>
                </a:lnTo>
                <a:lnTo>
                  <a:pt x="200" y="349"/>
                </a:lnTo>
                <a:lnTo>
                  <a:pt x="202" y="348"/>
                </a:lnTo>
                <a:lnTo>
                  <a:pt x="204" y="346"/>
                </a:lnTo>
                <a:lnTo>
                  <a:pt x="206" y="345"/>
                </a:lnTo>
                <a:lnTo>
                  <a:pt x="208" y="344"/>
                </a:lnTo>
                <a:lnTo>
                  <a:pt x="210" y="343"/>
                </a:lnTo>
                <a:lnTo>
                  <a:pt x="212" y="342"/>
                </a:lnTo>
                <a:lnTo>
                  <a:pt x="214" y="341"/>
                </a:lnTo>
                <a:lnTo>
                  <a:pt x="216" y="339"/>
                </a:lnTo>
                <a:lnTo>
                  <a:pt x="218" y="338"/>
                </a:lnTo>
                <a:lnTo>
                  <a:pt x="220" y="337"/>
                </a:lnTo>
                <a:lnTo>
                  <a:pt x="222" y="336"/>
                </a:lnTo>
                <a:lnTo>
                  <a:pt x="224" y="335"/>
                </a:lnTo>
                <a:lnTo>
                  <a:pt x="226" y="334"/>
                </a:lnTo>
                <a:lnTo>
                  <a:pt x="228" y="332"/>
                </a:lnTo>
                <a:lnTo>
                  <a:pt x="230" y="331"/>
                </a:lnTo>
                <a:lnTo>
                  <a:pt x="232" y="330"/>
                </a:lnTo>
                <a:lnTo>
                  <a:pt x="234" y="329"/>
                </a:lnTo>
                <a:lnTo>
                  <a:pt x="236" y="328"/>
                </a:lnTo>
                <a:lnTo>
                  <a:pt x="238" y="326"/>
                </a:lnTo>
                <a:lnTo>
                  <a:pt x="240" y="325"/>
                </a:lnTo>
                <a:lnTo>
                  <a:pt x="242" y="324"/>
                </a:lnTo>
                <a:lnTo>
                  <a:pt x="244" y="323"/>
                </a:lnTo>
                <a:lnTo>
                  <a:pt x="246" y="322"/>
                </a:lnTo>
                <a:lnTo>
                  <a:pt x="248" y="321"/>
                </a:lnTo>
                <a:lnTo>
                  <a:pt x="250" y="319"/>
                </a:lnTo>
                <a:lnTo>
                  <a:pt x="252" y="318"/>
                </a:lnTo>
                <a:lnTo>
                  <a:pt x="254" y="317"/>
                </a:lnTo>
                <a:lnTo>
                  <a:pt x="256" y="316"/>
                </a:lnTo>
                <a:lnTo>
                  <a:pt x="258" y="315"/>
                </a:lnTo>
                <a:lnTo>
                  <a:pt x="260" y="314"/>
                </a:lnTo>
                <a:lnTo>
                  <a:pt x="262" y="312"/>
                </a:lnTo>
                <a:lnTo>
                  <a:pt x="264" y="311"/>
                </a:lnTo>
                <a:lnTo>
                  <a:pt x="266" y="310"/>
                </a:lnTo>
                <a:lnTo>
                  <a:pt x="268" y="309"/>
                </a:lnTo>
                <a:lnTo>
                  <a:pt x="270" y="308"/>
                </a:lnTo>
                <a:lnTo>
                  <a:pt x="272" y="306"/>
                </a:lnTo>
                <a:lnTo>
                  <a:pt x="274" y="305"/>
                </a:lnTo>
                <a:lnTo>
                  <a:pt x="276" y="304"/>
                </a:lnTo>
                <a:lnTo>
                  <a:pt x="278" y="303"/>
                </a:lnTo>
                <a:lnTo>
                  <a:pt x="280" y="302"/>
                </a:lnTo>
                <a:lnTo>
                  <a:pt x="282" y="301"/>
                </a:lnTo>
                <a:lnTo>
                  <a:pt x="284" y="299"/>
                </a:lnTo>
                <a:lnTo>
                  <a:pt x="286" y="298"/>
                </a:lnTo>
                <a:lnTo>
                  <a:pt x="288" y="297"/>
                </a:lnTo>
                <a:lnTo>
                  <a:pt x="290" y="296"/>
                </a:lnTo>
                <a:lnTo>
                  <a:pt x="292" y="295"/>
                </a:lnTo>
                <a:lnTo>
                  <a:pt x="294" y="294"/>
                </a:lnTo>
                <a:lnTo>
                  <a:pt x="296" y="292"/>
                </a:lnTo>
                <a:lnTo>
                  <a:pt x="298" y="291"/>
                </a:lnTo>
                <a:lnTo>
                  <a:pt x="300" y="290"/>
                </a:lnTo>
                <a:lnTo>
                  <a:pt x="302" y="289"/>
                </a:lnTo>
                <a:lnTo>
                  <a:pt x="304" y="288"/>
                </a:lnTo>
                <a:lnTo>
                  <a:pt x="306" y="286"/>
                </a:lnTo>
                <a:lnTo>
                  <a:pt x="308" y="285"/>
                </a:lnTo>
                <a:lnTo>
                  <a:pt x="310" y="284"/>
                </a:lnTo>
                <a:lnTo>
                  <a:pt x="312" y="283"/>
                </a:lnTo>
                <a:lnTo>
                  <a:pt x="314" y="282"/>
                </a:lnTo>
                <a:lnTo>
                  <a:pt x="316" y="281"/>
                </a:lnTo>
                <a:lnTo>
                  <a:pt x="318" y="279"/>
                </a:lnTo>
                <a:lnTo>
                  <a:pt x="320" y="278"/>
                </a:lnTo>
                <a:lnTo>
                  <a:pt x="322" y="277"/>
                </a:lnTo>
                <a:lnTo>
                  <a:pt x="324" y="276"/>
                </a:lnTo>
                <a:lnTo>
                  <a:pt x="326" y="275"/>
                </a:lnTo>
                <a:lnTo>
                  <a:pt x="328" y="274"/>
                </a:lnTo>
                <a:lnTo>
                  <a:pt x="330" y="272"/>
                </a:lnTo>
                <a:lnTo>
                  <a:pt x="332" y="271"/>
                </a:lnTo>
                <a:lnTo>
                  <a:pt x="334" y="270"/>
                </a:lnTo>
                <a:lnTo>
                  <a:pt x="336" y="269"/>
                </a:lnTo>
                <a:lnTo>
                  <a:pt x="338" y="268"/>
                </a:lnTo>
                <a:lnTo>
                  <a:pt x="340" y="267"/>
                </a:lnTo>
                <a:lnTo>
                  <a:pt x="342" y="265"/>
                </a:lnTo>
                <a:lnTo>
                  <a:pt x="344" y="264"/>
                </a:lnTo>
                <a:lnTo>
                  <a:pt x="346" y="263"/>
                </a:lnTo>
                <a:lnTo>
                  <a:pt x="348" y="262"/>
                </a:lnTo>
                <a:lnTo>
                  <a:pt x="350" y="261"/>
                </a:lnTo>
                <a:lnTo>
                  <a:pt x="352" y="259"/>
                </a:lnTo>
                <a:lnTo>
                  <a:pt x="354" y="258"/>
                </a:lnTo>
                <a:lnTo>
                  <a:pt x="356" y="257"/>
                </a:lnTo>
                <a:lnTo>
                  <a:pt x="358" y="256"/>
                </a:lnTo>
                <a:lnTo>
                  <a:pt x="360" y="255"/>
                </a:lnTo>
                <a:lnTo>
                  <a:pt x="362" y="254"/>
                </a:lnTo>
                <a:lnTo>
                  <a:pt x="364" y="252"/>
                </a:lnTo>
                <a:lnTo>
                  <a:pt x="366" y="251"/>
                </a:lnTo>
                <a:lnTo>
                  <a:pt x="368" y="250"/>
                </a:lnTo>
                <a:lnTo>
                  <a:pt x="370" y="249"/>
                </a:lnTo>
                <a:lnTo>
                  <a:pt x="372" y="248"/>
                </a:lnTo>
                <a:lnTo>
                  <a:pt x="374" y="247"/>
                </a:lnTo>
                <a:lnTo>
                  <a:pt x="376" y="245"/>
                </a:lnTo>
                <a:lnTo>
                  <a:pt x="378" y="244"/>
                </a:lnTo>
                <a:lnTo>
                  <a:pt x="380" y="243"/>
                </a:lnTo>
                <a:lnTo>
                  <a:pt x="382" y="242"/>
                </a:lnTo>
                <a:lnTo>
                  <a:pt x="384" y="241"/>
                </a:lnTo>
                <a:lnTo>
                  <a:pt x="386" y="239"/>
                </a:lnTo>
                <a:lnTo>
                  <a:pt x="388" y="238"/>
                </a:lnTo>
                <a:lnTo>
                  <a:pt x="390" y="237"/>
                </a:lnTo>
                <a:lnTo>
                  <a:pt x="392" y="236"/>
                </a:lnTo>
                <a:lnTo>
                  <a:pt x="394" y="235"/>
                </a:lnTo>
                <a:lnTo>
                  <a:pt x="396" y="234"/>
                </a:lnTo>
                <a:lnTo>
                  <a:pt x="398" y="232"/>
                </a:lnTo>
                <a:lnTo>
                  <a:pt x="400" y="231"/>
                </a:lnTo>
                <a:lnTo>
                  <a:pt x="402" y="230"/>
                </a:lnTo>
                <a:lnTo>
                  <a:pt x="404" y="229"/>
                </a:lnTo>
                <a:lnTo>
                  <a:pt x="406" y="228"/>
                </a:lnTo>
                <a:lnTo>
                  <a:pt x="408" y="227"/>
                </a:lnTo>
                <a:lnTo>
                  <a:pt x="410" y="225"/>
                </a:lnTo>
                <a:lnTo>
                  <a:pt x="412" y="224"/>
                </a:lnTo>
                <a:lnTo>
                  <a:pt x="414" y="223"/>
                </a:lnTo>
                <a:lnTo>
                  <a:pt x="416" y="222"/>
                </a:lnTo>
                <a:lnTo>
                  <a:pt x="418" y="221"/>
                </a:lnTo>
                <a:lnTo>
                  <a:pt x="420" y="219"/>
                </a:lnTo>
                <a:lnTo>
                  <a:pt x="422" y="218"/>
                </a:lnTo>
                <a:lnTo>
                  <a:pt x="424" y="217"/>
                </a:lnTo>
                <a:lnTo>
                  <a:pt x="426" y="216"/>
                </a:lnTo>
                <a:lnTo>
                  <a:pt x="428" y="215"/>
                </a:lnTo>
                <a:lnTo>
                  <a:pt x="430" y="214"/>
                </a:lnTo>
                <a:lnTo>
                  <a:pt x="432" y="212"/>
                </a:lnTo>
                <a:lnTo>
                  <a:pt x="434" y="211"/>
                </a:lnTo>
                <a:lnTo>
                  <a:pt x="436" y="210"/>
                </a:lnTo>
                <a:lnTo>
                  <a:pt x="438" y="209"/>
                </a:lnTo>
                <a:lnTo>
                  <a:pt x="440" y="208"/>
                </a:lnTo>
                <a:lnTo>
                  <a:pt x="442" y="207"/>
                </a:lnTo>
                <a:lnTo>
                  <a:pt x="444" y="205"/>
                </a:lnTo>
                <a:lnTo>
                  <a:pt x="446" y="204"/>
                </a:lnTo>
                <a:lnTo>
                  <a:pt x="448" y="203"/>
                </a:lnTo>
                <a:lnTo>
                  <a:pt x="450" y="202"/>
                </a:lnTo>
                <a:lnTo>
                  <a:pt x="452" y="201"/>
                </a:lnTo>
                <a:lnTo>
                  <a:pt x="454" y="199"/>
                </a:lnTo>
                <a:lnTo>
                  <a:pt x="456" y="198"/>
                </a:lnTo>
                <a:lnTo>
                  <a:pt x="458" y="197"/>
                </a:lnTo>
                <a:lnTo>
                  <a:pt x="460" y="196"/>
                </a:lnTo>
                <a:lnTo>
                  <a:pt x="462" y="195"/>
                </a:lnTo>
                <a:lnTo>
                  <a:pt x="464" y="194"/>
                </a:lnTo>
                <a:lnTo>
                  <a:pt x="466" y="192"/>
                </a:lnTo>
                <a:lnTo>
                  <a:pt x="468" y="191"/>
                </a:lnTo>
                <a:lnTo>
                  <a:pt x="470" y="190"/>
                </a:lnTo>
                <a:lnTo>
                  <a:pt x="472" y="189"/>
                </a:lnTo>
                <a:lnTo>
                  <a:pt x="474" y="188"/>
                </a:lnTo>
                <a:lnTo>
                  <a:pt x="476" y="187"/>
                </a:lnTo>
                <a:lnTo>
                  <a:pt x="478" y="185"/>
                </a:lnTo>
                <a:lnTo>
                  <a:pt x="480" y="184"/>
                </a:lnTo>
                <a:lnTo>
                  <a:pt x="482" y="183"/>
                </a:lnTo>
                <a:lnTo>
                  <a:pt x="484" y="182"/>
                </a:lnTo>
                <a:lnTo>
                  <a:pt x="486" y="181"/>
                </a:lnTo>
                <a:lnTo>
                  <a:pt x="488" y="179"/>
                </a:lnTo>
                <a:lnTo>
                  <a:pt x="490" y="178"/>
                </a:lnTo>
                <a:lnTo>
                  <a:pt x="492" y="177"/>
                </a:lnTo>
                <a:lnTo>
                  <a:pt x="494" y="176"/>
                </a:lnTo>
                <a:lnTo>
                  <a:pt x="496" y="175"/>
                </a:lnTo>
                <a:lnTo>
                  <a:pt x="498" y="174"/>
                </a:lnTo>
                <a:lnTo>
                  <a:pt x="500" y="172"/>
                </a:lnTo>
                <a:lnTo>
                  <a:pt x="502" y="171"/>
                </a:lnTo>
                <a:lnTo>
                  <a:pt x="504" y="170"/>
                </a:lnTo>
                <a:lnTo>
                  <a:pt x="506" y="169"/>
                </a:lnTo>
                <a:lnTo>
                  <a:pt x="508" y="168"/>
                </a:lnTo>
                <a:lnTo>
                  <a:pt x="510" y="167"/>
                </a:lnTo>
                <a:lnTo>
                  <a:pt x="512" y="165"/>
                </a:lnTo>
                <a:lnTo>
                  <a:pt x="514" y="164"/>
                </a:lnTo>
                <a:lnTo>
                  <a:pt x="516" y="163"/>
                </a:lnTo>
                <a:lnTo>
                  <a:pt x="518" y="162"/>
                </a:lnTo>
                <a:lnTo>
                  <a:pt x="520" y="161"/>
                </a:lnTo>
                <a:lnTo>
                  <a:pt x="522" y="160"/>
                </a:lnTo>
                <a:lnTo>
                  <a:pt x="524" y="158"/>
                </a:lnTo>
                <a:lnTo>
                  <a:pt x="526" y="157"/>
                </a:lnTo>
                <a:lnTo>
                  <a:pt x="528" y="156"/>
                </a:lnTo>
                <a:lnTo>
                  <a:pt x="530" y="155"/>
                </a:lnTo>
                <a:lnTo>
                  <a:pt x="532" y="154"/>
                </a:lnTo>
                <a:lnTo>
                  <a:pt x="534" y="152"/>
                </a:lnTo>
                <a:lnTo>
                  <a:pt x="536" y="151"/>
                </a:lnTo>
                <a:lnTo>
                  <a:pt x="538" y="150"/>
                </a:lnTo>
                <a:lnTo>
                  <a:pt x="540" y="149"/>
                </a:lnTo>
                <a:lnTo>
                  <a:pt x="542" y="148"/>
                </a:lnTo>
                <a:lnTo>
                  <a:pt x="544" y="147"/>
                </a:lnTo>
                <a:lnTo>
                  <a:pt x="546" y="145"/>
                </a:lnTo>
                <a:lnTo>
                  <a:pt x="548" y="144"/>
                </a:lnTo>
                <a:lnTo>
                  <a:pt x="550" y="143"/>
                </a:lnTo>
                <a:lnTo>
                  <a:pt x="552" y="142"/>
                </a:lnTo>
                <a:lnTo>
                  <a:pt x="554" y="141"/>
                </a:lnTo>
                <a:lnTo>
                  <a:pt x="556" y="140"/>
                </a:lnTo>
                <a:lnTo>
                  <a:pt x="558" y="138"/>
                </a:lnTo>
                <a:lnTo>
                  <a:pt x="560" y="137"/>
                </a:lnTo>
                <a:lnTo>
                  <a:pt x="562" y="136"/>
                </a:lnTo>
                <a:lnTo>
                  <a:pt x="564" y="135"/>
                </a:lnTo>
                <a:lnTo>
                  <a:pt x="566" y="134"/>
                </a:lnTo>
                <a:lnTo>
                  <a:pt x="568" y="132"/>
                </a:lnTo>
                <a:lnTo>
                  <a:pt x="570" y="131"/>
                </a:lnTo>
                <a:lnTo>
                  <a:pt x="572" y="130"/>
                </a:lnTo>
                <a:lnTo>
                  <a:pt x="574" y="129"/>
                </a:lnTo>
                <a:lnTo>
                  <a:pt x="576" y="128"/>
                </a:lnTo>
                <a:lnTo>
                  <a:pt x="578" y="127"/>
                </a:lnTo>
                <a:lnTo>
                  <a:pt x="580" y="125"/>
                </a:lnTo>
                <a:lnTo>
                  <a:pt x="582" y="124"/>
                </a:lnTo>
                <a:lnTo>
                  <a:pt x="584" y="123"/>
                </a:lnTo>
                <a:lnTo>
                  <a:pt x="586" y="122"/>
                </a:lnTo>
                <a:lnTo>
                  <a:pt x="588" y="121"/>
                </a:lnTo>
                <a:lnTo>
                  <a:pt x="590" y="120"/>
                </a:lnTo>
                <a:lnTo>
                  <a:pt x="592" y="118"/>
                </a:lnTo>
                <a:lnTo>
                  <a:pt x="594" y="117"/>
                </a:lnTo>
                <a:lnTo>
                  <a:pt x="596" y="116"/>
                </a:lnTo>
                <a:lnTo>
                  <a:pt x="598" y="115"/>
                </a:lnTo>
                <a:lnTo>
                  <a:pt x="600" y="114"/>
                </a:lnTo>
                <a:lnTo>
                  <a:pt x="602" y="112"/>
                </a:lnTo>
                <a:lnTo>
                  <a:pt x="604" y="111"/>
                </a:lnTo>
                <a:lnTo>
                  <a:pt x="606" y="110"/>
                </a:lnTo>
                <a:lnTo>
                  <a:pt x="608" y="109"/>
                </a:lnTo>
                <a:lnTo>
                  <a:pt x="610" y="108"/>
                </a:lnTo>
                <a:lnTo>
                  <a:pt x="612" y="107"/>
                </a:lnTo>
                <a:lnTo>
                  <a:pt x="614" y="105"/>
                </a:lnTo>
                <a:lnTo>
                  <a:pt x="616" y="104"/>
                </a:lnTo>
                <a:lnTo>
                  <a:pt x="618" y="103"/>
                </a:lnTo>
                <a:lnTo>
                  <a:pt x="620" y="102"/>
                </a:lnTo>
                <a:lnTo>
                  <a:pt x="622" y="101"/>
                </a:lnTo>
                <a:lnTo>
                  <a:pt x="624" y="100"/>
                </a:lnTo>
                <a:lnTo>
                  <a:pt x="626" y="98"/>
                </a:lnTo>
                <a:lnTo>
                  <a:pt x="628" y="97"/>
                </a:lnTo>
                <a:lnTo>
                  <a:pt x="630" y="96"/>
                </a:lnTo>
                <a:lnTo>
                  <a:pt x="632" y="95"/>
                </a:lnTo>
                <a:lnTo>
                  <a:pt x="634" y="94"/>
                </a:lnTo>
                <a:lnTo>
                  <a:pt x="636" y="92"/>
                </a:lnTo>
                <a:lnTo>
                  <a:pt x="638" y="91"/>
                </a:lnTo>
                <a:lnTo>
                  <a:pt x="640" y="90"/>
                </a:lnTo>
                <a:lnTo>
                  <a:pt x="642" y="89"/>
                </a:lnTo>
                <a:lnTo>
                  <a:pt x="644" y="88"/>
                </a:lnTo>
                <a:lnTo>
                  <a:pt x="646" y="87"/>
                </a:lnTo>
                <a:lnTo>
                  <a:pt x="648" y="85"/>
                </a:lnTo>
                <a:lnTo>
                  <a:pt x="650" y="84"/>
                </a:lnTo>
                <a:lnTo>
                  <a:pt x="652" y="83"/>
                </a:lnTo>
                <a:lnTo>
                  <a:pt x="654" y="82"/>
                </a:lnTo>
                <a:lnTo>
                  <a:pt x="656" y="81"/>
                </a:lnTo>
                <a:lnTo>
                  <a:pt x="658" y="80"/>
                </a:lnTo>
                <a:lnTo>
                  <a:pt x="660" y="78"/>
                </a:lnTo>
                <a:lnTo>
                  <a:pt x="662" y="77"/>
                </a:lnTo>
                <a:lnTo>
                  <a:pt x="664" y="76"/>
                </a:lnTo>
                <a:lnTo>
                  <a:pt x="666" y="75"/>
                </a:lnTo>
                <a:lnTo>
                  <a:pt x="668" y="74"/>
                </a:lnTo>
                <a:lnTo>
                  <a:pt x="670" y="73"/>
                </a:lnTo>
                <a:lnTo>
                  <a:pt x="672" y="71"/>
                </a:lnTo>
                <a:lnTo>
                  <a:pt x="674" y="70"/>
                </a:lnTo>
                <a:lnTo>
                  <a:pt x="676" y="69"/>
                </a:lnTo>
                <a:lnTo>
                  <a:pt x="678" y="68"/>
                </a:lnTo>
                <a:lnTo>
                  <a:pt x="680" y="67"/>
                </a:lnTo>
                <a:lnTo>
                  <a:pt x="682" y="65"/>
                </a:lnTo>
                <a:lnTo>
                  <a:pt x="684" y="64"/>
                </a:lnTo>
                <a:lnTo>
                  <a:pt x="686" y="63"/>
                </a:lnTo>
                <a:lnTo>
                  <a:pt x="688" y="62"/>
                </a:lnTo>
                <a:lnTo>
                  <a:pt x="690" y="61"/>
                </a:lnTo>
                <a:lnTo>
                  <a:pt x="692" y="60"/>
                </a:lnTo>
                <a:lnTo>
                  <a:pt x="694" y="58"/>
                </a:lnTo>
                <a:lnTo>
                  <a:pt x="696" y="57"/>
                </a:lnTo>
                <a:lnTo>
                  <a:pt x="698" y="56"/>
                </a:lnTo>
                <a:lnTo>
                  <a:pt x="700" y="55"/>
                </a:lnTo>
                <a:lnTo>
                  <a:pt x="702" y="54"/>
                </a:lnTo>
                <a:lnTo>
                  <a:pt x="704" y="53"/>
                </a:lnTo>
                <a:lnTo>
                  <a:pt x="706" y="51"/>
                </a:lnTo>
                <a:lnTo>
                  <a:pt x="708" y="50"/>
                </a:lnTo>
                <a:lnTo>
                  <a:pt x="710" y="49"/>
                </a:lnTo>
                <a:lnTo>
                  <a:pt x="712" y="48"/>
                </a:lnTo>
                <a:lnTo>
                  <a:pt x="714" y="47"/>
                </a:lnTo>
                <a:lnTo>
                  <a:pt x="716" y="45"/>
                </a:lnTo>
                <a:lnTo>
                  <a:pt x="718" y="44"/>
                </a:lnTo>
                <a:lnTo>
                  <a:pt x="720" y="43"/>
                </a:lnTo>
                <a:lnTo>
                  <a:pt x="722" y="42"/>
                </a:lnTo>
                <a:lnTo>
                  <a:pt x="724" y="41"/>
                </a:lnTo>
                <a:lnTo>
                  <a:pt x="726" y="40"/>
                </a:lnTo>
                <a:lnTo>
                  <a:pt x="728" y="38"/>
                </a:lnTo>
                <a:lnTo>
                  <a:pt x="730" y="37"/>
                </a:lnTo>
                <a:lnTo>
                  <a:pt x="732" y="36"/>
                </a:lnTo>
                <a:lnTo>
                  <a:pt x="734" y="35"/>
                </a:lnTo>
                <a:lnTo>
                  <a:pt x="736" y="34"/>
                </a:lnTo>
                <a:lnTo>
                  <a:pt x="738" y="33"/>
                </a:lnTo>
                <a:lnTo>
                  <a:pt x="740" y="31"/>
                </a:lnTo>
                <a:lnTo>
                  <a:pt x="742" y="30"/>
                </a:lnTo>
                <a:lnTo>
                  <a:pt x="744" y="29"/>
                </a:lnTo>
                <a:lnTo>
                  <a:pt x="746" y="28"/>
                </a:lnTo>
                <a:lnTo>
                  <a:pt x="748" y="27"/>
                </a:lnTo>
                <a:lnTo>
                  <a:pt x="750" y="25"/>
                </a:lnTo>
                <a:lnTo>
                  <a:pt x="752" y="24"/>
                </a:lnTo>
                <a:lnTo>
                  <a:pt x="754" y="23"/>
                </a:lnTo>
                <a:lnTo>
                  <a:pt x="756" y="22"/>
                </a:lnTo>
                <a:lnTo>
                  <a:pt x="758" y="21"/>
                </a:lnTo>
                <a:lnTo>
                  <a:pt x="760" y="20"/>
                </a:lnTo>
                <a:lnTo>
                  <a:pt x="762" y="18"/>
                </a:lnTo>
                <a:lnTo>
                  <a:pt x="764" y="17"/>
                </a:lnTo>
                <a:lnTo>
                  <a:pt x="766" y="16"/>
                </a:lnTo>
                <a:lnTo>
                  <a:pt x="768" y="15"/>
                </a:lnTo>
                <a:lnTo>
                  <a:pt x="770" y="14"/>
                </a:lnTo>
                <a:lnTo>
                  <a:pt x="772" y="13"/>
                </a:lnTo>
                <a:lnTo>
                  <a:pt x="774" y="11"/>
                </a:lnTo>
                <a:lnTo>
                  <a:pt x="776" y="10"/>
                </a:lnTo>
                <a:lnTo>
                  <a:pt x="778" y="9"/>
                </a:lnTo>
                <a:lnTo>
                  <a:pt x="780" y="8"/>
                </a:lnTo>
                <a:lnTo>
                  <a:pt x="782" y="7"/>
                </a:lnTo>
                <a:lnTo>
                  <a:pt x="784" y="5"/>
                </a:lnTo>
                <a:lnTo>
                  <a:pt x="786" y="4"/>
                </a:lnTo>
                <a:lnTo>
                  <a:pt x="788" y="3"/>
                </a:lnTo>
                <a:lnTo>
                  <a:pt x="790" y="2"/>
                </a:lnTo>
                <a:lnTo>
                  <a:pt x="792" y="1"/>
                </a:lnTo>
                <a:lnTo>
                  <a:pt x="794" y="0"/>
                </a:lnTo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6" name="Rectangle 154">
            <a:extLst>
              <a:ext uri="{FF2B5EF4-FFF2-40B4-BE49-F238E27FC236}">
                <a16:creationId xmlns:a16="http://schemas.microsoft.com/office/drawing/2014/main" id="{32A7AE64-4F7B-413D-BA57-E17555E4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90" y="3275014"/>
            <a:ext cx="3044825" cy="3051175"/>
          </a:xfrm>
          <a:prstGeom prst="rect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graphicFrame>
        <p:nvGraphicFramePr>
          <p:cNvPr id="77" name="Object 4">
            <a:extLst>
              <a:ext uri="{FF2B5EF4-FFF2-40B4-BE49-F238E27FC236}">
                <a16:creationId xmlns:a16="http://schemas.microsoft.com/office/drawing/2014/main" id="{1F352CBB-6D1A-4315-9BD8-D11B5FADD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606704"/>
              </p:ext>
            </p:extLst>
          </p:nvPr>
        </p:nvGraphicFramePr>
        <p:xfrm>
          <a:off x="9299974" y="3831669"/>
          <a:ext cx="1275555" cy="43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058" imgH="266584" progId="Equation.DSMT4">
                  <p:embed/>
                </p:oleObj>
              </mc:Choice>
              <mc:Fallback>
                <p:oleObj name="Equation" r:id="rId3" imgW="787058" imgH="266584" progId="Equation.DSMT4">
                  <p:embed/>
                  <p:pic>
                    <p:nvPicPr>
                      <p:cNvPr id="77" name="Object 4">
                        <a:extLst>
                          <a:ext uri="{FF2B5EF4-FFF2-40B4-BE49-F238E27FC236}">
                            <a16:creationId xmlns:a16="http://schemas.microsoft.com/office/drawing/2014/main" id="{1F352CBB-6D1A-4315-9BD8-D11B5FADD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974" y="3831669"/>
                        <a:ext cx="1275555" cy="430584"/>
                      </a:xfrm>
                      <a:prstGeom prst="rect">
                        <a:avLst/>
                      </a:prstGeom>
                      <a:solidFill>
                        <a:schemeClr val="bg1">
                          <a:alpha val="6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4">
            <a:extLst>
              <a:ext uri="{FF2B5EF4-FFF2-40B4-BE49-F238E27FC236}">
                <a16:creationId xmlns:a16="http://schemas.microsoft.com/office/drawing/2014/main" id="{53AA1DC5-8449-4075-AE7B-9230ADD03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49999"/>
              </p:ext>
            </p:extLst>
          </p:nvPr>
        </p:nvGraphicFramePr>
        <p:xfrm>
          <a:off x="6404697" y="2877902"/>
          <a:ext cx="16208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228600" progId="Equation.DSMT4">
                  <p:embed/>
                </p:oleObj>
              </mc:Choice>
              <mc:Fallback>
                <p:oleObj name="Equation" r:id="rId5" imgW="850680" imgH="228600" progId="Equation.DSMT4">
                  <p:embed/>
                  <p:pic>
                    <p:nvPicPr>
                      <p:cNvPr id="78" name="Object 4">
                        <a:extLst>
                          <a:ext uri="{FF2B5EF4-FFF2-40B4-BE49-F238E27FC236}">
                            <a16:creationId xmlns:a16="http://schemas.microsoft.com/office/drawing/2014/main" id="{53AA1DC5-8449-4075-AE7B-9230ADD03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697" y="2877902"/>
                        <a:ext cx="1620838" cy="4333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oup 80">
            <a:extLst>
              <a:ext uri="{FF2B5EF4-FFF2-40B4-BE49-F238E27FC236}">
                <a16:creationId xmlns:a16="http://schemas.microsoft.com/office/drawing/2014/main" id="{75AAE78F-C9A2-4BAE-8096-6709A01981B0}"/>
              </a:ext>
            </a:extLst>
          </p:cNvPr>
          <p:cNvGrpSpPr/>
          <p:nvPr/>
        </p:nvGrpSpPr>
        <p:grpSpPr>
          <a:xfrm flipV="1">
            <a:off x="8102603" y="5224272"/>
            <a:ext cx="1776413" cy="873126"/>
            <a:chOff x="2619376" y="4549776"/>
            <a:chExt cx="1776413" cy="873126"/>
          </a:xfrm>
        </p:grpSpPr>
        <p:sp>
          <p:nvSpPr>
            <p:cNvPr id="79" name="Freeform 151">
              <a:extLst>
                <a:ext uri="{FF2B5EF4-FFF2-40B4-BE49-F238E27FC236}">
                  <a16:creationId xmlns:a16="http://schemas.microsoft.com/office/drawing/2014/main" id="{5173AA35-0ED2-4BE6-9C8B-A10D1E18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533241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0" name="Freeform 152">
              <a:extLst>
                <a:ext uri="{FF2B5EF4-FFF2-40B4-BE49-F238E27FC236}">
                  <a16:creationId xmlns:a16="http://schemas.microsoft.com/office/drawing/2014/main" id="{29844784-E6F4-4618-A88B-4FB124F27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601" y="454977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00100DB5-6AC7-4BB3-8C47-F0818203A20F}"/>
              </a:ext>
            </a:extLst>
          </p:cNvPr>
          <p:cNvSpPr/>
          <p:nvPr/>
        </p:nvSpPr>
        <p:spPr>
          <a:xfrm>
            <a:off x="8327866" y="4779965"/>
            <a:ext cx="127322" cy="11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C27C187-1F97-4D60-9998-1E745AE8A797}"/>
              </a:ext>
            </a:extLst>
          </p:cNvPr>
          <p:cNvSpPr/>
          <p:nvPr/>
        </p:nvSpPr>
        <p:spPr>
          <a:xfrm>
            <a:off x="8767442" y="5717573"/>
            <a:ext cx="127322" cy="11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BBB099A-3156-4769-941D-105E80450972}"/>
              </a:ext>
            </a:extLst>
          </p:cNvPr>
          <p:cNvSpPr txBox="1"/>
          <p:nvPr/>
        </p:nvSpPr>
        <p:spPr>
          <a:xfrm>
            <a:off x="1833282" y="5362577"/>
            <a:ext cx="487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Solve algebraically will give you both these two answers.  However, the bottom point is an “extraneous root” because it’s not an answer (not an actual intersection point)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9E448F4-EDB1-48D9-9276-D3841468C6BA}"/>
              </a:ext>
            </a:extLst>
          </p:cNvPr>
          <p:cNvSpPr/>
          <p:nvPr/>
        </p:nvSpPr>
        <p:spPr>
          <a:xfrm>
            <a:off x="6378388" y="5788960"/>
            <a:ext cx="2339788" cy="910137"/>
          </a:xfrm>
          <a:custGeom>
            <a:avLst/>
            <a:gdLst>
              <a:gd name="connsiteX0" fmla="*/ 0 w 2339788"/>
              <a:gd name="connsiteY0" fmla="*/ 430306 h 910137"/>
              <a:gd name="connsiteX1" fmla="*/ 1660712 w 2339788"/>
              <a:gd name="connsiteY1" fmla="*/ 907676 h 910137"/>
              <a:gd name="connsiteX2" fmla="*/ 1714500 w 2339788"/>
              <a:gd name="connsiteY2" fmla="*/ 248770 h 910137"/>
              <a:gd name="connsiteX3" fmla="*/ 2339788 w 2339788"/>
              <a:gd name="connsiteY3" fmla="*/ 0 h 91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788" h="910137">
                <a:moveTo>
                  <a:pt x="0" y="430306"/>
                </a:moveTo>
                <a:cubicBezTo>
                  <a:pt x="687481" y="684119"/>
                  <a:pt x="1374962" y="937932"/>
                  <a:pt x="1660712" y="907676"/>
                </a:cubicBezTo>
                <a:cubicBezTo>
                  <a:pt x="1946462" y="877420"/>
                  <a:pt x="1601321" y="400049"/>
                  <a:pt x="1714500" y="248770"/>
                </a:cubicBezTo>
                <a:cubicBezTo>
                  <a:pt x="1827679" y="97491"/>
                  <a:pt x="2083733" y="48745"/>
                  <a:pt x="2339788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CFE6AF-3B5B-4B81-A524-783912CB912B}"/>
              </a:ext>
            </a:extLst>
          </p:cNvPr>
          <p:cNvSpPr txBox="1"/>
          <p:nvPr/>
        </p:nvSpPr>
        <p:spPr>
          <a:xfrm>
            <a:off x="7406202" y="6119687"/>
            <a:ext cx="2765613" cy="646331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EXTRANEOUS!  NOT AN ANSWER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94643D6-B298-483B-935E-AE184B40EA6A}"/>
              </a:ext>
            </a:extLst>
          </p:cNvPr>
          <p:cNvSpPr txBox="1"/>
          <p:nvPr/>
        </p:nvSpPr>
        <p:spPr>
          <a:xfrm>
            <a:off x="1861443" y="4703248"/>
            <a:ext cx="3519952" cy="36933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There’s only ONE answer!!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2E264F1-500E-4279-A3F6-3768B4BB1686}"/>
              </a:ext>
            </a:extLst>
          </p:cNvPr>
          <p:cNvSpPr/>
          <p:nvPr/>
        </p:nvSpPr>
        <p:spPr>
          <a:xfrm>
            <a:off x="5322795" y="4685781"/>
            <a:ext cx="2965077" cy="542987"/>
          </a:xfrm>
          <a:custGeom>
            <a:avLst/>
            <a:gdLst>
              <a:gd name="connsiteX0" fmla="*/ 0 w 2965077"/>
              <a:gd name="connsiteY0" fmla="*/ 235844 h 542987"/>
              <a:gd name="connsiteX1" fmla="*/ 968188 w 2965077"/>
              <a:gd name="connsiteY1" fmla="*/ 538402 h 542987"/>
              <a:gd name="connsiteX2" fmla="*/ 1586753 w 2965077"/>
              <a:gd name="connsiteY2" fmla="*/ 27414 h 542987"/>
              <a:gd name="connsiteX3" fmla="*/ 2965077 w 2965077"/>
              <a:gd name="connsiteY3" fmla="*/ 114820 h 5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077" h="542987">
                <a:moveTo>
                  <a:pt x="0" y="235844"/>
                </a:moveTo>
                <a:cubicBezTo>
                  <a:pt x="351864" y="404492"/>
                  <a:pt x="703729" y="573140"/>
                  <a:pt x="968188" y="538402"/>
                </a:cubicBezTo>
                <a:cubicBezTo>
                  <a:pt x="1232647" y="503664"/>
                  <a:pt x="1253938" y="98011"/>
                  <a:pt x="1586753" y="27414"/>
                </a:cubicBezTo>
                <a:cubicBezTo>
                  <a:pt x="1919568" y="-43183"/>
                  <a:pt x="2442322" y="35818"/>
                  <a:pt x="2965077" y="11482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6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7" grpId="0" animBg="1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0754-84AE-4F43-951F-CF541850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70012"/>
            <a:ext cx="8001000" cy="559080"/>
          </a:xfrm>
        </p:spPr>
        <p:txBody>
          <a:bodyPr/>
          <a:lstStyle/>
          <a:p>
            <a:r>
              <a:rPr lang="en-CA" dirty="0"/>
              <a:t>How TO “DETECT” Extraneous Roots!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EF91-4D2B-4C93-94FE-6104A55DB4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8125" y="728347"/>
            <a:ext cx="11596823" cy="1343024"/>
          </a:xfrm>
        </p:spPr>
        <p:txBody>
          <a:bodyPr>
            <a:normAutofit/>
          </a:bodyPr>
          <a:lstStyle/>
          <a:p>
            <a:r>
              <a:rPr lang="en-CA" sz="2100" dirty="0"/>
              <a:t>One of the main things you need to remember is that a radical above the axis can only be equal to a POSITIVE value</a:t>
            </a:r>
          </a:p>
          <a:p>
            <a:r>
              <a:rPr lang="en-CA" sz="2100" dirty="0"/>
              <a:t>CASE 1: Radicals with a Negative Constant: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BEDCC7E-D19A-4429-B2F1-6BDB0DA2C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27240"/>
              </p:ext>
            </p:extLst>
          </p:nvPr>
        </p:nvGraphicFramePr>
        <p:xfrm>
          <a:off x="4654831" y="1773793"/>
          <a:ext cx="18843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241200" progId="Equation.DSMT4">
                  <p:embed/>
                </p:oleObj>
              </mc:Choice>
              <mc:Fallback>
                <p:oleObj name="Equation" r:id="rId3" imgW="9903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BEDCC7E-D19A-4429-B2F1-6BDB0DA2C4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831" y="1773793"/>
                        <a:ext cx="188436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425740DD-8484-4392-8691-CA9248601A9A}"/>
              </a:ext>
            </a:extLst>
          </p:cNvPr>
          <p:cNvSpPr/>
          <p:nvPr/>
        </p:nvSpPr>
        <p:spPr>
          <a:xfrm rot="5400000">
            <a:off x="5060576" y="1776220"/>
            <a:ext cx="282388" cy="981636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CD0E1-758D-49DA-8349-9C18AEF1E0A4}"/>
              </a:ext>
            </a:extLst>
          </p:cNvPr>
          <p:cNvSpPr txBox="1"/>
          <p:nvPr/>
        </p:nvSpPr>
        <p:spPr>
          <a:xfrm>
            <a:off x="1865452" y="2348547"/>
            <a:ext cx="373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is a positive radical, so it must be equal to a positive value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8FC2A57-3F47-4833-B9D8-52710DEE5CC3}"/>
              </a:ext>
            </a:extLst>
          </p:cNvPr>
          <p:cNvSpPr/>
          <p:nvPr/>
        </p:nvSpPr>
        <p:spPr>
          <a:xfrm rot="5400000">
            <a:off x="6180720" y="1965906"/>
            <a:ext cx="214733" cy="614454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DA58B-9822-47C3-9B78-A1AB5B50DE31}"/>
              </a:ext>
            </a:extLst>
          </p:cNvPr>
          <p:cNvSpPr txBox="1"/>
          <p:nvPr/>
        </p:nvSpPr>
        <p:spPr>
          <a:xfrm>
            <a:off x="5917499" y="2348545"/>
            <a:ext cx="441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You have a </a:t>
            </a:r>
            <a:r>
              <a:rPr lang="en-CA" b="1" u="sng" dirty="0">
                <a:solidFill>
                  <a:srgbClr val="FF0000"/>
                </a:solidFill>
              </a:rPr>
              <a:t>negative</a:t>
            </a:r>
            <a:r>
              <a:rPr lang="en-CA" dirty="0">
                <a:solidFill>
                  <a:srgbClr val="FF0000"/>
                </a:solidFill>
              </a:rPr>
              <a:t> constant on the right. A positive value can not be equal to a negative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B1754-A135-4703-9873-A4D01C44EC8A}"/>
              </a:ext>
            </a:extLst>
          </p:cNvPr>
          <p:cNvSpPr txBox="1"/>
          <p:nvPr/>
        </p:nvSpPr>
        <p:spPr>
          <a:xfrm>
            <a:off x="1769082" y="3039265"/>
            <a:ext cx="441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means you will get an extraneous root and there are NO SOLUTIONS!!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DE695B-B3EE-43CE-8EF9-A882E62EBBC3}"/>
              </a:ext>
            </a:extLst>
          </p:cNvPr>
          <p:cNvSpPr txBox="1">
            <a:spLocks/>
          </p:cNvSpPr>
          <p:nvPr/>
        </p:nvSpPr>
        <p:spPr>
          <a:xfrm>
            <a:off x="238125" y="3882669"/>
            <a:ext cx="9899556" cy="4513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CASE 2: Radicals with a linear function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AEEF0BB-6232-40E0-901F-C7B36E42F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080702"/>
              </p:ext>
            </p:extLst>
          </p:nvPr>
        </p:nvGraphicFramePr>
        <p:xfrm>
          <a:off x="4534181" y="4439259"/>
          <a:ext cx="21256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241200" progId="Equation.DSMT4">
                  <p:embed/>
                </p:oleObj>
              </mc:Choice>
              <mc:Fallback>
                <p:oleObj name="Equation" r:id="rId5" imgW="111744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AEEF0BB-6232-40E0-901F-C7B36E42F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181" y="4439259"/>
                        <a:ext cx="212566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14A2BA-893F-4350-BA29-3C5266C4A0BC}"/>
                  </a:ext>
                </a:extLst>
              </p:cNvPr>
              <p:cNvSpPr txBox="1"/>
              <p:nvPr/>
            </p:nvSpPr>
            <p:spPr>
              <a:xfrm>
                <a:off x="1718982" y="5953776"/>
                <a:ext cx="81732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Suppose you solve this equation and got two answers: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−1.6457 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3.6457</m:t>
                    </m:r>
                  </m:oMath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14A2BA-893F-4350-BA29-3C5266C4A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82" y="5953776"/>
                <a:ext cx="8173293" cy="369332"/>
              </a:xfrm>
              <a:prstGeom prst="rect">
                <a:avLst/>
              </a:prstGeom>
              <a:blipFill>
                <a:blip r:embed="rId7"/>
                <a:stretch>
                  <a:fillRect l="-67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4FED64C9-0E1A-4A98-BD12-F49EA5136DBE}"/>
              </a:ext>
            </a:extLst>
          </p:cNvPr>
          <p:cNvSpPr/>
          <p:nvPr/>
        </p:nvSpPr>
        <p:spPr>
          <a:xfrm rot="5400000">
            <a:off x="5060576" y="4463879"/>
            <a:ext cx="282388" cy="981636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54CF31-6425-4F00-A001-0C789EFA7599}"/>
              </a:ext>
            </a:extLst>
          </p:cNvPr>
          <p:cNvSpPr txBox="1"/>
          <p:nvPr/>
        </p:nvSpPr>
        <p:spPr>
          <a:xfrm>
            <a:off x="1865452" y="4993543"/>
            <a:ext cx="373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radical MUST be positive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607D34E-7691-465E-ADD6-D7A0AE56E756}"/>
              </a:ext>
            </a:extLst>
          </p:cNvPr>
          <p:cNvSpPr/>
          <p:nvPr/>
        </p:nvSpPr>
        <p:spPr>
          <a:xfrm rot="5400000">
            <a:off x="6255784" y="4490057"/>
            <a:ext cx="198751" cy="759151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364EEE-A212-4809-9C11-22F288CC6BE3}"/>
              </a:ext>
            </a:extLst>
          </p:cNvPr>
          <p:cNvSpPr txBox="1"/>
          <p:nvPr/>
        </p:nvSpPr>
        <p:spPr>
          <a:xfrm>
            <a:off x="5917499" y="4900351"/>
            <a:ext cx="468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Plug your answers here,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if it is positive 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answer is valid</a:t>
            </a:r>
            <a:b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if it is negative  answer is extraneous!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209550"/>
            <a:ext cx="11506200" cy="865188"/>
          </a:xfrm>
        </p:spPr>
        <p:txBody>
          <a:bodyPr>
            <a:normAutofit fontScale="90000"/>
          </a:bodyPr>
          <a:lstStyle/>
          <a:p>
            <a:r>
              <a:rPr lang="en-CA" dirty="0"/>
              <a:t>Practice: Given the following equations, which ones have an extraneous root?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361689"/>
              </p:ext>
            </p:extLst>
          </p:nvPr>
        </p:nvGraphicFramePr>
        <p:xfrm>
          <a:off x="304801" y="1404938"/>
          <a:ext cx="275723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241200" progId="Equation.DSMT4">
                  <p:embed/>
                </p:oleObj>
              </mc:Choice>
              <mc:Fallback>
                <p:oleObj name="Equation" r:id="rId3" imgW="11174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404938"/>
                        <a:ext cx="275723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757547"/>
              </p:ext>
            </p:extLst>
          </p:nvPr>
        </p:nvGraphicFramePr>
        <p:xfrm>
          <a:off x="363538" y="2471738"/>
          <a:ext cx="32893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440" imgH="241200" progId="Equation.DSMT4">
                  <p:embed/>
                </p:oleObj>
              </mc:Choice>
              <mc:Fallback>
                <p:oleObj name="Equation" r:id="rId5" imgW="133344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471738"/>
                        <a:ext cx="328930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005584"/>
              </p:ext>
            </p:extLst>
          </p:nvPr>
        </p:nvGraphicFramePr>
        <p:xfrm>
          <a:off x="344487" y="3500438"/>
          <a:ext cx="3667126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85720" imgH="241200" progId="Equation.DSMT4">
                  <p:embed/>
                </p:oleObj>
              </mc:Choice>
              <mc:Fallback>
                <p:oleObj name="Equation" r:id="rId7" imgW="148572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" y="3500438"/>
                        <a:ext cx="3667126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92491"/>
              </p:ext>
            </p:extLst>
          </p:nvPr>
        </p:nvGraphicFramePr>
        <p:xfrm>
          <a:off x="354013" y="4605338"/>
          <a:ext cx="3727451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11280" imgH="241200" progId="Equation.DSMT4">
                  <p:embed/>
                </p:oleObj>
              </mc:Choice>
              <mc:Fallback>
                <p:oleObj name="Equation" r:id="rId9" imgW="151128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4605338"/>
                        <a:ext cx="3727451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ADD684-2E6C-6CDF-50D7-C8AF3A01A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59174"/>
              </p:ext>
            </p:extLst>
          </p:nvPr>
        </p:nvGraphicFramePr>
        <p:xfrm>
          <a:off x="4371460" y="827111"/>
          <a:ext cx="275723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17440" imgH="241200" progId="Equation.DSMT4">
                  <p:embed/>
                </p:oleObj>
              </mc:Choice>
              <mc:Fallback>
                <p:oleObj name="Equation" r:id="rId11" imgW="1117440" imgH="241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BADD684-2E6C-6CDF-50D7-C8AF3A01A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460" y="827111"/>
                        <a:ext cx="275723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00C5A5A-9B7C-FAB2-AF83-81F04DE2B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92886"/>
              </p:ext>
            </p:extLst>
          </p:nvPr>
        </p:nvGraphicFramePr>
        <p:xfrm>
          <a:off x="5281620" y="1398160"/>
          <a:ext cx="20383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228600" progId="Equation.DSMT4">
                  <p:embed/>
                </p:oleObj>
              </mc:Choice>
              <mc:Fallback>
                <p:oleObj name="Equation" r:id="rId12" imgW="8254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00C5A5A-9B7C-FAB2-AF83-81F04DE2B2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20" y="1398160"/>
                        <a:ext cx="203835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3A1420C-6651-A027-77BA-C88C5CEF753B}"/>
              </a:ext>
            </a:extLst>
          </p:cNvPr>
          <p:cNvSpPr txBox="1"/>
          <p:nvPr/>
        </p:nvSpPr>
        <p:spPr>
          <a:xfrm>
            <a:off x="4308475" y="1917365"/>
            <a:ext cx="328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radical is equal to a negative constant.  There are NO solutions.  There is an extraneous root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6EF8E9-F1C6-F2C3-B0FB-1AFEFA830D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093460"/>
              </p:ext>
            </p:extLst>
          </p:nvPr>
        </p:nvGraphicFramePr>
        <p:xfrm>
          <a:off x="7870825" y="865188"/>
          <a:ext cx="31654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82680" imgH="241200" progId="Equation.DSMT4">
                  <p:embed/>
                </p:oleObj>
              </mc:Choice>
              <mc:Fallback>
                <p:oleObj name="Equation" r:id="rId14" imgW="128268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6EF8E9-F1C6-F2C3-B0FB-1AFEFA830D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825" y="865188"/>
                        <a:ext cx="31654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22C78E-3C8F-D8B8-3B2F-B14F9BC50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506897"/>
              </p:ext>
            </p:extLst>
          </p:nvPr>
        </p:nvGraphicFramePr>
        <p:xfrm>
          <a:off x="8905875" y="1436688"/>
          <a:ext cx="21955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8840" imgH="228600" progId="Equation.DSMT4">
                  <p:embed/>
                </p:oleObj>
              </mc:Choice>
              <mc:Fallback>
                <p:oleObj name="Equation" r:id="rId16" imgW="8888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522C78E-3C8F-D8B8-3B2F-B14F9BC50E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5" y="1436688"/>
                        <a:ext cx="2195513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C213E37-4671-147B-7BC0-73F240E599EB}"/>
              </a:ext>
            </a:extLst>
          </p:cNvPr>
          <p:cNvSpPr txBox="1"/>
          <p:nvPr/>
        </p:nvSpPr>
        <p:spPr>
          <a:xfrm>
            <a:off x="8010830" y="1955892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There is a solution.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EE4D27C-C14D-AC80-BFA2-2C7EC8CCF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487235"/>
              </p:ext>
            </p:extLst>
          </p:nvPr>
        </p:nvGraphicFramePr>
        <p:xfrm>
          <a:off x="3907520" y="3158977"/>
          <a:ext cx="350996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22360" imgH="241200" progId="Equation.DSMT4">
                  <p:embed/>
                </p:oleObj>
              </mc:Choice>
              <mc:Fallback>
                <p:oleObj name="Equation" r:id="rId18" imgW="1422360" imgH="241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EE4D27C-C14D-AC80-BFA2-2C7EC8CCF2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20" y="3158977"/>
                        <a:ext cx="350996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7381786-9053-BFAD-9C67-DE49C150B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642985"/>
              </p:ext>
            </p:extLst>
          </p:nvPr>
        </p:nvGraphicFramePr>
        <p:xfrm>
          <a:off x="4894946" y="3749727"/>
          <a:ext cx="2635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66680" imgH="228600" progId="Equation.DSMT4">
                  <p:embed/>
                </p:oleObj>
              </mc:Choice>
              <mc:Fallback>
                <p:oleObj name="Equation" r:id="rId20" imgW="10666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7381786-9053-BFAD-9C67-DE49C150B6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946" y="3749727"/>
                        <a:ext cx="263525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AF4BAC4-10FA-4A5C-F30F-8E4DEA6D7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396419"/>
              </p:ext>
            </p:extLst>
          </p:nvPr>
        </p:nvGraphicFramePr>
        <p:xfrm>
          <a:off x="5312859" y="4295060"/>
          <a:ext cx="1912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74360" imgH="393480" progId="Equation.DSMT4">
                  <p:embed/>
                </p:oleObj>
              </mc:Choice>
              <mc:Fallback>
                <p:oleObj name="Equation" r:id="rId22" imgW="77436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AF4BAC4-10FA-4A5C-F30F-8E4DEA6D73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59" y="4295060"/>
                        <a:ext cx="191293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EF57672-86F1-DBD9-BB8A-71324B0656F2}"/>
              </a:ext>
            </a:extLst>
          </p:cNvPr>
          <p:cNvSpPr txBox="1"/>
          <p:nvPr/>
        </p:nvSpPr>
        <p:spPr>
          <a:xfrm>
            <a:off x="4265580" y="5343803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There is a solution. 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91AFF9A-AE1F-DD30-7E68-C7A79B909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89469"/>
              </p:ext>
            </p:extLst>
          </p:nvPr>
        </p:nvGraphicFramePr>
        <p:xfrm>
          <a:off x="7879163" y="3132138"/>
          <a:ext cx="3571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47560" imgH="241200" progId="Equation.DSMT4">
                  <p:embed/>
                </p:oleObj>
              </mc:Choice>
              <mc:Fallback>
                <p:oleObj name="Equation" r:id="rId24" imgW="1447560" imgH="241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91AFF9A-AE1F-DD30-7E68-C7A79B909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9163" y="3132138"/>
                        <a:ext cx="35718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73D72EA-7111-0230-CA2F-94DCB5DA3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613296"/>
              </p:ext>
            </p:extLst>
          </p:nvPr>
        </p:nvGraphicFramePr>
        <p:xfrm>
          <a:off x="8756031" y="3722688"/>
          <a:ext cx="2416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77760" imgH="228600" progId="Equation.DSMT4">
                  <p:embed/>
                </p:oleObj>
              </mc:Choice>
              <mc:Fallback>
                <p:oleObj name="Equation" r:id="rId26" imgW="97776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73D72EA-7111-0230-CA2F-94DCB5DA3C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6031" y="3722688"/>
                        <a:ext cx="241617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70F6C8F-FFCC-4C5B-C766-729193F5C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04274"/>
              </p:ext>
            </p:extLst>
          </p:nvPr>
        </p:nvGraphicFramePr>
        <p:xfrm>
          <a:off x="8295505" y="4393398"/>
          <a:ext cx="25082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15920" imgH="228600" progId="Equation.DSMT4">
                  <p:embed/>
                </p:oleObj>
              </mc:Choice>
              <mc:Fallback>
                <p:oleObj name="Equation" r:id="rId28" imgW="101592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70F6C8F-FFCC-4C5B-C766-729193F5C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5505" y="4393398"/>
                        <a:ext cx="250825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C5A7540-6544-CA08-BD77-FAE7E857305F}"/>
              </a:ext>
            </a:extLst>
          </p:cNvPr>
          <p:cNvSpPr txBox="1"/>
          <p:nvPr/>
        </p:nvSpPr>
        <p:spPr>
          <a:xfrm>
            <a:off x="8295505" y="5020637"/>
            <a:ext cx="32893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radical is equal to a negative constant.  There are NO solutions.  There is an extraneous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F856-8000-4FB5-9791-F3E91FC0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56982"/>
            <a:ext cx="7467600" cy="532186"/>
          </a:xfrm>
        </p:spPr>
        <p:txBody>
          <a:bodyPr>
            <a:normAutofit fontScale="90000"/>
          </a:bodyPr>
          <a:lstStyle/>
          <a:p>
            <a:r>
              <a:rPr lang="en-CA" dirty="0"/>
              <a:t>Cases with No Solution!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FC6A-8B91-47E1-877A-DC831BF78D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5905" y="656263"/>
            <a:ext cx="11610975" cy="1990165"/>
          </a:xfrm>
        </p:spPr>
        <p:txBody>
          <a:bodyPr>
            <a:normAutofit/>
          </a:bodyPr>
          <a:lstStyle/>
          <a:p>
            <a:r>
              <a:rPr lang="en-CA" dirty="0"/>
              <a:t>If there are no valid intersection points between the two sides of an equation, then there are no solutions!</a:t>
            </a:r>
          </a:p>
          <a:p>
            <a:r>
              <a:rPr lang="en-CA" dirty="0"/>
              <a:t>Learn to sketch a general graph of the radical function</a:t>
            </a:r>
          </a:p>
          <a:p>
            <a:pPr lvl="1"/>
            <a:r>
              <a:rPr lang="en-CA" sz="2400" dirty="0" err="1"/>
              <a:t>Ie</a:t>
            </a:r>
            <a:r>
              <a:rPr lang="en-CA" sz="2400" dirty="0"/>
              <a:t>: Opens UP/Down ?  LEFT/RIGHT???  Where it begins?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EC96212-C5C5-4C5B-80DC-D20712736CC7}"/>
              </a:ext>
            </a:extLst>
          </p:cNvPr>
          <p:cNvGrpSpPr/>
          <p:nvPr/>
        </p:nvGrpSpPr>
        <p:grpSpPr>
          <a:xfrm>
            <a:off x="1897624" y="4268375"/>
            <a:ext cx="2432050" cy="2203449"/>
            <a:chOff x="373624" y="3549651"/>
            <a:chExt cx="3088994" cy="3070225"/>
          </a:xfrm>
        </p:grpSpPr>
        <p:sp>
          <p:nvSpPr>
            <p:cNvPr id="5" name="AutoShape 82">
              <a:extLst>
                <a:ext uri="{FF2B5EF4-FFF2-40B4-BE49-F238E27FC236}">
                  <a16:creationId xmlns:a16="http://schemas.microsoft.com/office/drawing/2014/main" id="{1A7E8711-AE0B-4B73-B71D-BEC0ACDC77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3624" y="3556001"/>
              <a:ext cx="3051175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84">
              <a:extLst>
                <a:ext uri="{FF2B5EF4-FFF2-40B4-BE49-F238E27FC236}">
                  <a16:creationId xmlns:a16="http://schemas.microsoft.com/office/drawing/2014/main" id="{CAEF797A-1BE1-4FE9-90E8-8E245C7AB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70194"/>
              <a:ext cx="3085819" cy="304333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7" name="Line 85">
              <a:extLst>
                <a:ext uri="{FF2B5EF4-FFF2-40B4-BE49-F238E27FC236}">
                  <a16:creationId xmlns:a16="http://schemas.microsoft.com/office/drawing/2014/main" id="{114361B4-875C-40DB-93E7-D7DE27226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86">
              <a:extLst>
                <a:ext uri="{FF2B5EF4-FFF2-40B4-BE49-F238E27FC236}">
                  <a16:creationId xmlns:a16="http://schemas.microsoft.com/office/drawing/2014/main" id="{A22C062B-FD60-40B9-A4DE-0E6A933CA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87">
              <a:extLst>
                <a:ext uri="{FF2B5EF4-FFF2-40B4-BE49-F238E27FC236}">
                  <a16:creationId xmlns:a16="http://schemas.microsoft.com/office/drawing/2014/main" id="{8DDCA63A-98CC-41B5-9B99-3CE443E5D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88">
              <a:extLst>
                <a:ext uri="{FF2B5EF4-FFF2-40B4-BE49-F238E27FC236}">
                  <a16:creationId xmlns:a16="http://schemas.microsoft.com/office/drawing/2014/main" id="{73CC36CC-B080-4BD3-987E-4261155B6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2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89">
              <a:extLst>
                <a:ext uri="{FF2B5EF4-FFF2-40B4-BE49-F238E27FC236}">
                  <a16:creationId xmlns:a16="http://schemas.microsoft.com/office/drawing/2014/main" id="{A34FECBE-4FE5-44D5-86F2-766B5BAF3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6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90">
              <a:extLst>
                <a:ext uri="{FF2B5EF4-FFF2-40B4-BE49-F238E27FC236}">
                  <a16:creationId xmlns:a16="http://schemas.microsoft.com/office/drawing/2014/main" id="{15CFE6CC-9B85-4996-9DB7-4474025A4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91">
              <a:extLst>
                <a:ext uri="{FF2B5EF4-FFF2-40B4-BE49-F238E27FC236}">
                  <a16:creationId xmlns:a16="http://schemas.microsoft.com/office/drawing/2014/main" id="{0B9C4496-29AF-4538-995F-17E384516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92">
              <a:extLst>
                <a:ext uri="{FF2B5EF4-FFF2-40B4-BE49-F238E27FC236}">
                  <a16:creationId xmlns:a16="http://schemas.microsoft.com/office/drawing/2014/main" id="{1E27EAFF-706F-4349-8E3B-B162EA685C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93">
              <a:extLst>
                <a:ext uri="{FF2B5EF4-FFF2-40B4-BE49-F238E27FC236}">
                  <a16:creationId xmlns:a16="http://schemas.microsoft.com/office/drawing/2014/main" id="{233177CC-39FA-43E1-AECA-2E297991C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94">
              <a:extLst>
                <a:ext uri="{FF2B5EF4-FFF2-40B4-BE49-F238E27FC236}">
                  <a16:creationId xmlns:a16="http://schemas.microsoft.com/office/drawing/2014/main" id="{86F18070-9F8F-42C0-B10D-999EA789B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95">
              <a:extLst>
                <a:ext uri="{FF2B5EF4-FFF2-40B4-BE49-F238E27FC236}">
                  <a16:creationId xmlns:a16="http://schemas.microsoft.com/office/drawing/2014/main" id="{6D0CEDA5-1429-48D8-80C7-0C4A9653C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9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96">
              <a:extLst>
                <a:ext uri="{FF2B5EF4-FFF2-40B4-BE49-F238E27FC236}">
                  <a16:creationId xmlns:a16="http://schemas.microsoft.com/office/drawing/2014/main" id="{17099F8D-B7CF-49BD-AD6C-DA8EE0CAA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97">
              <a:extLst>
                <a:ext uri="{FF2B5EF4-FFF2-40B4-BE49-F238E27FC236}">
                  <a16:creationId xmlns:a16="http://schemas.microsoft.com/office/drawing/2014/main" id="{005ABFB5-C69E-4BEA-A947-AE9748686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7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98">
              <a:extLst>
                <a:ext uri="{FF2B5EF4-FFF2-40B4-BE49-F238E27FC236}">
                  <a16:creationId xmlns:a16="http://schemas.microsoft.com/office/drawing/2014/main" id="{15076ED4-7F82-4A87-A87B-D9ABCA7F5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99">
              <a:extLst>
                <a:ext uri="{FF2B5EF4-FFF2-40B4-BE49-F238E27FC236}">
                  <a16:creationId xmlns:a16="http://schemas.microsoft.com/office/drawing/2014/main" id="{67D6AD5B-8C47-4406-B34D-149EF7A18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198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00">
              <a:extLst>
                <a:ext uri="{FF2B5EF4-FFF2-40B4-BE49-F238E27FC236}">
                  <a16:creationId xmlns:a16="http://schemas.microsoft.com/office/drawing/2014/main" id="{49AD4A3E-3518-40DE-A7F0-0EEBCA165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26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01">
              <a:extLst>
                <a:ext uri="{FF2B5EF4-FFF2-40B4-BE49-F238E27FC236}">
                  <a16:creationId xmlns:a16="http://schemas.microsoft.com/office/drawing/2014/main" id="{77D81B77-3396-491D-88EC-C3FC6F492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358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02">
              <a:extLst>
                <a:ext uri="{FF2B5EF4-FFF2-40B4-BE49-F238E27FC236}">
                  <a16:creationId xmlns:a16="http://schemas.microsoft.com/office/drawing/2014/main" id="{8D64EDA2-1C42-4890-B076-1891847A0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9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03">
              <a:extLst>
                <a:ext uri="{FF2B5EF4-FFF2-40B4-BE49-F238E27FC236}">
                  <a16:creationId xmlns:a16="http://schemas.microsoft.com/office/drawing/2014/main" id="{7D75FC4D-B884-4168-9229-D5F9FE43F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0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04">
              <a:extLst>
                <a:ext uri="{FF2B5EF4-FFF2-40B4-BE49-F238E27FC236}">
                  <a16:creationId xmlns:a16="http://schemas.microsoft.com/office/drawing/2014/main" id="{75BD6AE1-D9C8-4931-989F-1BA0D8C17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4764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05">
              <a:extLst>
                <a:ext uri="{FF2B5EF4-FFF2-40B4-BE49-F238E27FC236}">
                  <a16:creationId xmlns:a16="http://schemas.microsoft.com/office/drawing/2014/main" id="{57B41443-25FE-4221-9148-B556CFD22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2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06">
              <a:extLst>
                <a:ext uri="{FF2B5EF4-FFF2-40B4-BE49-F238E27FC236}">
                  <a16:creationId xmlns:a16="http://schemas.microsoft.com/office/drawing/2014/main" id="{9B46381A-9FE6-4947-AB2C-023FE4727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85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07">
              <a:extLst>
                <a:ext uri="{FF2B5EF4-FFF2-40B4-BE49-F238E27FC236}">
                  <a16:creationId xmlns:a16="http://schemas.microsoft.com/office/drawing/2014/main" id="{93139215-06B0-4E98-BD84-1D3AEA40E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1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08">
              <a:extLst>
                <a:ext uri="{FF2B5EF4-FFF2-40B4-BE49-F238E27FC236}">
                  <a16:creationId xmlns:a16="http://schemas.microsoft.com/office/drawing/2014/main" id="{4EDAFC5B-2C53-4016-912F-E12A8E660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5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09">
              <a:extLst>
                <a:ext uri="{FF2B5EF4-FFF2-40B4-BE49-F238E27FC236}">
                  <a16:creationId xmlns:a16="http://schemas.microsoft.com/office/drawing/2014/main" id="{A74857FD-3D26-4AC2-8C4A-06F82F3C3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3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10">
              <a:extLst>
                <a:ext uri="{FF2B5EF4-FFF2-40B4-BE49-F238E27FC236}">
                  <a16:creationId xmlns:a16="http://schemas.microsoft.com/office/drawing/2014/main" id="{EE242947-081A-4D88-B3DF-968B6C656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9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11">
              <a:extLst>
                <a:ext uri="{FF2B5EF4-FFF2-40B4-BE49-F238E27FC236}">
                  <a16:creationId xmlns:a16="http://schemas.microsoft.com/office/drawing/2014/main" id="{1AD5B862-173F-4B9F-A92F-A4C1FF6D1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562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112">
              <a:extLst>
                <a:ext uri="{FF2B5EF4-FFF2-40B4-BE49-F238E27FC236}">
                  <a16:creationId xmlns:a16="http://schemas.microsoft.com/office/drawing/2014/main" id="{F126CAF9-C56F-461D-908F-E2381F346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1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113">
              <a:extLst>
                <a:ext uri="{FF2B5EF4-FFF2-40B4-BE49-F238E27FC236}">
                  <a16:creationId xmlns:a16="http://schemas.microsoft.com/office/drawing/2014/main" id="{BA0DB275-4E5E-4A29-82E0-4CDDF8D7B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7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114">
              <a:extLst>
                <a:ext uri="{FF2B5EF4-FFF2-40B4-BE49-F238E27FC236}">
                  <a16:creationId xmlns:a16="http://schemas.microsoft.com/office/drawing/2014/main" id="{46AC5C40-866F-46A8-8E3B-F95C82E33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73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Rectangle 115">
              <a:extLst>
                <a:ext uri="{FF2B5EF4-FFF2-40B4-BE49-F238E27FC236}">
                  <a16:creationId xmlns:a16="http://schemas.microsoft.com/office/drawing/2014/main" id="{EE3B7D45-F21F-4B2E-AC35-22E8E5174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712" y="5291139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8" name="Freeform 116">
              <a:extLst>
                <a:ext uri="{FF2B5EF4-FFF2-40B4-BE49-F238E27FC236}">
                  <a16:creationId xmlns:a16="http://schemas.microsoft.com/office/drawing/2014/main" id="{F9B81CE5-A342-4425-8AA1-DEBB61F05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287" y="5416551"/>
              <a:ext cx="26988" cy="101600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9" name="Line 117">
              <a:extLst>
                <a:ext uri="{FF2B5EF4-FFF2-40B4-BE49-F238E27FC236}">
                  <a16:creationId xmlns:a16="http://schemas.microsoft.com/office/drawing/2014/main" id="{1D83468E-483D-4EB1-84CF-D2166035C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118">
              <a:extLst>
                <a:ext uri="{FF2B5EF4-FFF2-40B4-BE49-F238E27FC236}">
                  <a16:creationId xmlns:a16="http://schemas.microsoft.com/office/drawing/2014/main" id="{6AD99834-F896-4559-8E52-0571DFEF2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9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119">
              <a:extLst>
                <a:ext uri="{FF2B5EF4-FFF2-40B4-BE49-F238E27FC236}">
                  <a16:creationId xmlns:a16="http://schemas.microsoft.com/office/drawing/2014/main" id="{5205098C-DD67-40CC-8AD7-D1721D414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7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120">
              <a:extLst>
                <a:ext uri="{FF2B5EF4-FFF2-40B4-BE49-F238E27FC236}">
                  <a16:creationId xmlns:a16="http://schemas.microsoft.com/office/drawing/2014/main" id="{C16858FF-3541-45B4-86E1-2BD22ACEC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9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Rectangle 121">
              <a:extLst>
                <a:ext uri="{FF2B5EF4-FFF2-40B4-BE49-F238E27FC236}">
                  <a16:creationId xmlns:a16="http://schemas.microsoft.com/office/drawing/2014/main" id="{1C45E930-C22B-4042-805B-B8C9D4BAD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24" y="3549651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4" name="Freeform 122">
              <a:extLst>
                <a:ext uri="{FF2B5EF4-FFF2-40B4-BE49-F238E27FC236}">
                  <a16:creationId xmlns:a16="http://schemas.microsoft.com/office/drawing/2014/main" id="{FE29D6F6-D9C7-485B-B3D4-F115499EA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812" y="3567114"/>
              <a:ext cx="53975" cy="52388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5" name="Rectangle 123">
              <a:extLst>
                <a:ext uri="{FF2B5EF4-FFF2-40B4-BE49-F238E27FC236}">
                  <a16:creationId xmlns:a16="http://schemas.microsoft.com/office/drawing/2014/main" id="{27A1E382-1174-4D8F-A0F1-D168DBBA6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6" name="Line 124">
              <a:extLst>
                <a:ext uri="{FF2B5EF4-FFF2-40B4-BE49-F238E27FC236}">
                  <a16:creationId xmlns:a16="http://schemas.microsoft.com/office/drawing/2014/main" id="{D6A815D9-DAC9-4C9C-B733-24643EAAE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Rectangle 125">
              <a:extLst>
                <a:ext uri="{FF2B5EF4-FFF2-40B4-BE49-F238E27FC236}">
                  <a16:creationId xmlns:a16="http://schemas.microsoft.com/office/drawing/2014/main" id="{3312940E-874D-439B-A760-D6E6562A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62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8" name="Line 126">
              <a:extLst>
                <a:ext uri="{FF2B5EF4-FFF2-40B4-BE49-F238E27FC236}">
                  <a16:creationId xmlns:a16="http://schemas.microsoft.com/office/drawing/2014/main" id="{A316C015-E8F8-4C90-9EDD-9B470A576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2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Rectangle 127">
              <a:extLst>
                <a:ext uri="{FF2B5EF4-FFF2-40B4-BE49-F238E27FC236}">
                  <a16:creationId xmlns:a16="http://schemas.microsoft.com/office/drawing/2014/main" id="{EE946A66-BFF6-4616-BEA9-1D3221467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50" name="Rectangle 128">
              <a:extLst>
                <a:ext uri="{FF2B5EF4-FFF2-40B4-BE49-F238E27FC236}">
                  <a16:creationId xmlns:a16="http://schemas.microsoft.com/office/drawing/2014/main" id="{6D59D9B7-7760-43E8-923F-52B479BBB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12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51" name="Line 129">
              <a:extLst>
                <a:ext uri="{FF2B5EF4-FFF2-40B4-BE49-F238E27FC236}">
                  <a16:creationId xmlns:a16="http://schemas.microsoft.com/office/drawing/2014/main" id="{5C4791ED-ACD8-4730-A59D-70EF4FCE9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3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Rectangle 130">
              <a:extLst>
                <a:ext uri="{FF2B5EF4-FFF2-40B4-BE49-F238E27FC236}">
                  <a16:creationId xmlns:a16="http://schemas.microsoft.com/office/drawing/2014/main" id="{BA89C5DE-3DA2-40F2-AA0A-29D78BE95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524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53" name="Line 131">
              <a:extLst>
                <a:ext uri="{FF2B5EF4-FFF2-40B4-BE49-F238E27FC236}">
                  <a16:creationId xmlns:a16="http://schemas.microsoft.com/office/drawing/2014/main" id="{BE861C8E-4483-4733-B691-E24D93E28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0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Rectangle 132">
              <a:extLst>
                <a:ext uri="{FF2B5EF4-FFF2-40B4-BE49-F238E27FC236}">
                  <a16:creationId xmlns:a16="http://schemas.microsoft.com/office/drawing/2014/main" id="{307AAC15-9E76-4E05-8F77-891F73DF1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2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55" name="Line 133">
              <a:extLst>
                <a:ext uri="{FF2B5EF4-FFF2-40B4-BE49-F238E27FC236}">
                  <a16:creationId xmlns:a16="http://schemas.microsoft.com/office/drawing/2014/main" id="{F30AF4AA-EA2C-4D33-8EE8-45FB577BE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Rectangle 134">
              <a:extLst>
                <a:ext uri="{FF2B5EF4-FFF2-40B4-BE49-F238E27FC236}">
                  <a16:creationId xmlns:a16="http://schemas.microsoft.com/office/drawing/2014/main" id="{DDE564F0-2C4B-4420-B1FD-311BA04C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79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57" name="Line 135">
              <a:extLst>
                <a:ext uri="{FF2B5EF4-FFF2-40B4-BE49-F238E27FC236}">
                  <a16:creationId xmlns:a16="http://schemas.microsoft.com/office/drawing/2014/main" id="{F652332F-B4B8-4879-B343-6053573D5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1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Rectangle 136">
              <a:extLst>
                <a:ext uri="{FF2B5EF4-FFF2-40B4-BE49-F238E27FC236}">
                  <a16:creationId xmlns:a16="http://schemas.microsoft.com/office/drawing/2014/main" id="{5267F62C-F841-459F-86EC-3FDB5D544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3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59" name="Line 137">
              <a:extLst>
                <a:ext uri="{FF2B5EF4-FFF2-40B4-BE49-F238E27FC236}">
                  <a16:creationId xmlns:a16="http://schemas.microsoft.com/office/drawing/2014/main" id="{2F11BDF2-5516-4B85-8DAD-06BEE0022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89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138">
              <a:extLst>
                <a:ext uri="{FF2B5EF4-FFF2-40B4-BE49-F238E27FC236}">
                  <a16:creationId xmlns:a16="http://schemas.microsoft.com/office/drawing/2014/main" id="{45CD7515-EBF5-4137-A3A7-2D95F4F5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73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61" name="Rectangle 139">
              <a:extLst>
                <a:ext uri="{FF2B5EF4-FFF2-40B4-BE49-F238E27FC236}">
                  <a16:creationId xmlns:a16="http://schemas.microsoft.com/office/drawing/2014/main" id="{CC9A280C-9551-462A-BFEA-00D97F02D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6169027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" name="Line 140">
              <a:extLst>
                <a:ext uri="{FF2B5EF4-FFF2-40B4-BE49-F238E27FC236}">
                  <a16:creationId xmlns:a16="http://schemas.microsoft.com/office/drawing/2014/main" id="{E0ABE04E-F08A-49B6-B584-3145D870C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622617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141">
              <a:extLst>
                <a:ext uri="{FF2B5EF4-FFF2-40B4-BE49-F238E27FC236}">
                  <a16:creationId xmlns:a16="http://schemas.microsoft.com/office/drawing/2014/main" id="{FD46BCE2-910E-4A2D-A178-7477574C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5792790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4" name="Line 142">
              <a:extLst>
                <a:ext uri="{FF2B5EF4-FFF2-40B4-BE49-F238E27FC236}">
                  <a16:creationId xmlns:a16="http://schemas.microsoft.com/office/drawing/2014/main" id="{2C83F35B-8CCD-42A2-9E81-3128BDCF2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849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143">
              <a:extLst>
                <a:ext uri="{FF2B5EF4-FFF2-40B4-BE49-F238E27FC236}">
                  <a16:creationId xmlns:a16="http://schemas.microsoft.com/office/drawing/2014/main" id="{98D4D5DE-F281-4DB2-844A-FA2C65043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5027614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6" name="Line 144">
              <a:extLst>
                <a:ext uri="{FF2B5EF4-FFF2-40B4-BE49-F238E27FC236}">
                  <a16:creationId xmlns:a16="http://schemas.microsoft.com/office/drawing/2014/main" id="{B2561273-38D5-4E86-A331-1968ED95D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084764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145">
              <a:extLst>
                <a:ext uri="{FF2B5EF4-FFF2-40B4-BE49-F238E27FC236}">
                  <a16:creationId xmlns:a16="http://schemas.microsoft.com/office/drawing/2014/main" id="{535F2105-D496-4325-88DB-30247EEE3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651377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8" name="Line 146">
              <a:extLst>
                <a:ext uri="{FF2B5EF4-FFF2-40B4-BE49-F238E27FC236}">
                  <a16:creationId xmlns:a16="http://schemas.microsoft.com/office/drawing/2014/main" id="{E84DDB3D-F62A-4D59-975B-B9EEF8028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70852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147">
              <a:extLst>
                <a:ext uri="{FF2B5EF4-FFF2-40B4-BE49-F238E27FC236}">
                  <a16:creationId xmlns:a16="http://schemas.microsoft.com/office/drawing/2014/main" id="{17E5D7C6-16B8-4A1D-89B8-5252652F2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268789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70" name="Line 148">
              <a:extLst>
                <a:ext uri="{FF2B5EF4-FFF2-40B4-BE49-F238E27FC236}">
                  <a16:creationId xmlns:a16="http://schemas.microsoft.com/office/drawing/2014/main" id="{2EEFEE19-2969-4C48-B087-DD0A9CD03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325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149">
              <a:extLst>
                <a:ext uri="{FF2B5EF4-FFF2-40B4-BE49-F238E27FC236}">
                  <a16:creationId xmlns:a16="http://schemas.microsoft.com/office/drawing/2014/main" id="{E81FC012-3B7A-4679-BCD1-B517B72CE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3892552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72" name="Line 150">
              <a:extLst>
                <a:ext uri="{FF2B5EF4-FFF2-40B4-BE49-F238E27FC236}">
                  <a16:creationId xmlns:a16="http://schemas.microsoft.com/office/drawing/2014/main" id="{D7F4D028-3365-4778-856A-ECBF75CDE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3949701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154">
              <a:extLst>
                <a:ext uri="{FF2B5EF4-FFF2-40B4-BE49-F238E27FC236}">
                  <a16:creationId xmlns:a16="http://schemas.microsoft.com/office/drawing/2014/main" id="{0C5E089E-F542-4FCF-A064-42D13B86B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83" name="Object 3">
            <a:extLst>
              <a:ext uri="{FF2B5EF4-FFF2-40B4-BE49-F238E27FC236}">
                <a16:creationId xmlns:a16="http://schemas.microsoft.com/office/drawing/2014/main" id="{BE541386-D1B8-4ABA-AF1C-840EDC071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465110"/>
              </p:ext>
            </p:extLst>
          </p:nvPr>
        </p:nvGraphicFramePr>
        <p:xfrm>
          <a:off x="2071157" y="2811580"/>
          <a:ext cx="20050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241200" progId="Equation.DSMT4">
                  <p:embed/>
                </p:oleObj>
              </mc:Choice>
              <mc:Fallback>
                <p:oleObj name="Equation" r:id="rId3" imgW="1054080" imgH="241200" progId="Equation.DSMT4">
                  <p:embed/>
                  <p:pic>
                    <p:nvPicPr>
                      <p:cNvPr id="83" name="Object 3">
                        <a:extLst>
                          <a:ext uri="{FF2B5EF4-FFF2-40B4-BE49-F238E27FC236}">
                            <a16:creationId xmlns:a16="http://schemas.microsoft.com/office/drawing/2014/main" id="{BE541386-D1B8-4ABA-AF1C-840EDC071B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157" y="2811580"/>
                        <a:ext cx="200501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ight Brace 83">
            <a:extLst>
              <a:ext uri="{FF2B5EF4-FFF2-40B4-BE49-F238E27FC236}">
                <a16:creationId xmlns:a16="http://schemas.microsoft.com/office/drawing/2014/main" id="{C380DEE0-F230-419E-B182-AD9F15B6D279}"/>
              </a:ext>
            </a:extLst>
          </p:cNvPr>
          <p:cNvSpPr/>
          <p:nvPr/>
        </p:nvSpPr>
        <p:spPr>
          <a:xfrm rot="5400000">
            <a:off x="2559757" y="2760832"/>
            <a:ext cx="282388" cy="981636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41B338-B7EC-4BE5-8F29-97AA21D35A27}"/>
              </a:ext>
            </a:extLst>
          </p:cNvPr>
          <p:cNvSpPr txBox="1"/>
          <p:nvPr/>
        </p:nvSpPr>
        <p:spPr>
          <a:xfrm>
            <a:off x="1630512" y="3384577"/>
            <a:ext cx="156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UP</a:t>
            </a:r>
          </a:p>
        </p:txBody>
      </p:sp>
      <p:graphicFrame>
        <p:nvGraphicFramePr>
          <p:cNvPr id="87" name="Object 3">
            <a:extLst>
              <a:ext uri="{FF2B5EF4-FFF2-40B4-BE49-F238E27FC236}">
                <a16:creationId xmlns:a16="http://schemas.microsoft.com/office/drawing/2014/main" id="{6DA0624D-5E07-4130-A11C-4916CD588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469187"/>
              </p:ext>
            </p:extLst>
          </p:nvPr>
        </p:nvGraphicFramePr>
        <p:xfrm>
          <a:off x="3536750" y="3427558"/>
          <a:ext cx="1144213" cy="29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177480" progId="Equation.DSMT4">
                  <p:embed/>
                </p:oleObj>
              </mc:Choice>
              <mc:Fallback>
                <p:oleObj name="Equation" r:id="rId5" imgW="698400" imgH="177480" progId="Equation.DSMT4">
                  <p:embed/>
                  <p:pic>
                    <p:nvPicPr>
                      <p:cNvPr id="87" name="Object 3">
                        <a:extLst>
                          <a:ext uri="{FF2B5EF4-FFF2-40B4-BE49-F238E27FC236}">
                            <a16:creationId xmlns:a16="http://schemas.microsoft.com/office/drawing/2014/main" id="{6DA0624D-5E07-4130-A11C-4916CD588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750" y="3427558"/>
                        <a:ext cx="1144213" cy="291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3">
            <a:extLst>
              <a:ext uri="{FF2B5EF4-FFF2-40B4-BE49-F238E27FC236}">
                <a16:creationId xmlns:a16="http://schemas.microsoft.com/office/drawing/2014/main" id="{15754314-BF82-4080-8DB4-433ABA0C12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52636"/>
              </p:ext>
            </p:extLst>
          </p:nvPr>
        </p:nvGraphicFramePr>
        <p:xfrm>
          <a:off x="3946292" y="3714163"/>
          <a:ext cx="9159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177480" progId="Equation.DSMT4">
                  <p:embed/>
                </p:oleObj>
              </mc:Choice>
              <mc:Fallback>
                <p:oleObj name="Equation" r:id="rId7" imgW="558720" imgH="177480" progId="Equation.DSMT4">
                  <p:embed/>
                  <p:pic>
                    <p:nvPicPr>
                      <p:cNvPr id="88" name="Object 3">
                        <a:extLst>
                          <a:ext uri="{FF2B5EF4-FFF2-40B4-BE49-F238E27FC236}">
                            <a16:creationId xmlns:a16="http://schemas.microsoft.com/office/drawing/2014/main" id="{15754314-BF82-4080-8DB4-433ABA0C12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292" y="3714163"/>
                        <a:ext cx="915987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3">
            <a:extLst>
              <a:ext uri="{FF2B5EF4-FFF2-40B4-BE49-F238E27FC236}">
                <a16:creationId xmlns:a16="http://schemas.microsoft.com/office/drawing/2014/main" id="{98A2A15C-A762-455F-8377-1732DCD78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70933"/>
              </p:ext>
            </p:extLst>
          </p:nvPr>
        </p:nvGraphicFramePr>
        <p:xfrm>
          <a:off x="4092965" y="3985924"/>
          <a:ext cx="7699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89" name="Object 3">
                        <a:extLst>
                          <a:ext uri="{FF2B5EF4-FFF2-40B4-BE49-F238E27FC236}">
                            <a16:creationId xmlns:a16="http://schemas.microsoft.com/office/drawing/2014/main" id="{98A2A15C-A762-455F-8377-1732DCD78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965" y="3985924"/>
                        <a:ext cx="769938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04DEA921-257D-4730-A7E6-E53E0BBCBF2C}"/>
              </a:ext>
            </a:extLst>
          </p:cNvPr>
          <p:cNvSpPr txBox="1"/>
          <p:nvPr/>
        </p:nvSpPr>
        <p:spPr>
          <a:xfrm>
            <a:off x="1627848" y="3683711"/>
            <a:ext cx="190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Right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start at -3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9BDE659-9571-4052-A5DD-31CE151DEA7C}"/>
              </a:ext>
            </a:extLst>
          </p:cNvPr>
          <p:cNvGrpSpPr/>
          <p:nvPr/>
        </p:nvGrpSpPr>
        <p:grpSpPr>
          <a:xfrm>
            <a:off x="2296034" y="4654606"/>
            <a:ext cx="2215095" cy="1000948"/>
            <a:chOff x="1645212" y="4594226"/>
            <a:chExt cx="1776413" cy="873126"/>
          </a:xfrm>
        </p:grpSpPr>
        <p:sp>
          <p:nvSpPr>
            <p:cNvPr id="93" name="Freeform 151">
              <a:extLst>
                <a:ext uri="{FF2B5EF4-FFF2-40B4-BE49-F238E27FC236}">
                  <a16:creationId xmlns:a16="http://schemas.microsoft.com/office/drawing/2014/main" id="{34E95512-C5EF-4F81-AC50-744F7E99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212" y="537686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94" name="Freeform 152">
              <a:extLst>
                <a:ext uri="{FF2B5EF4-FFF2-40B4-BE49-F238E27FC236}">
                  <a16:creationId xmlns:a16="http://schemas.microsoft.com/office/drawing/2014/main" id="{6474ED5D-FA92-4A6D-A98B-CB3DF8E5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437" y="459422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DFEE06AD-B6B3-4C2C-B4C8-BEF791DA0D6B}"/>
              </a:ext>
            </a:extLst>
          </p:cNvPr>
          <p:cNvSpPr/>
          <p:nvPr/>
        </p:nvSpPr>
        <p:spPr>
          <a:xfrm>
            <a:off x="3353447" y="3240610"/>
            <a:ext cx="1902112" cy="101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97FBC219-225C-435F-BCCF-123A8381A2A7}"/>
              </a:ext>
            </a:extLst>
          </p:cNvPr>
          <p:cNvSpPr/>
          <p:nvPr/>
        </p:nvSpPr>
        <p:spPr>
          <a:xfrm rot="5400000">
            <a:off x="3562263" y="2929493"/>
            <a:ext cx="282388" cy="745424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8E913D1-7359-4E1E-B20A-649EB0E9B55C}"/>
              </a:ext>
            </a:extLst>
          </p:cNvPr>
          <p:cNvSpPr txBox="1"/>
          <p:nvPr/>
        </p:nvSpPr>
        <p:spPr>
          <a:xfrm>
            <a:off x="3312151" y="3424323"/>
            <a:ext cx="156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Straight line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E87B421-A117-4DBC-995F-6CFEE2879D73}"/>
              </a:ext>
            </a:extLst>
          </p:cNvPr>
          <p:cNvSpPr txBox="1"/>
          <p:nvPr/>
        </p:nvSpPr>
        <p:spPr>
          <a:xfrm>
            <a:off x="3547469" y="3698719"/>
            <a:ext cx="131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M=1 b=8</a:t>
            </a:r>
          </a:p>
        </p:txBody>
      </p:sp>
      <p:sp>
        <p:nvSpPr>
          <p:cNvPr id="100" name="Freeform 153">
            <a:extLst>
              <a:ext uri="{FF2B5EF4-FFF2-40B4-BE49-F238E27FC236}">
                <a16:creationId xmlns:a16="http://schemas.microsoft.com/office/drawing/2014/main" id="{2E4EE241-6A91-43C6-95F6-F32DDF156A1C}"/>
              </a:ext>
            </a:extLst>
          </p:cNvPr>
          <p:cNvSpPr>
            <a:spLocks/>
          </p:cNvSpPr>
          <p:nvPr/>
        </p:nvSpPr>
        <p:spPr bwMode="auto">
          <a:xfrm>
            <a:off x="1716170" y="4167254"/>
            <a:ext cx="1384898" cy="1358929"/>
          </a:xfrm>
          <a:custGeom>
            <a:avLst/>
            <a:gdLst>
              <a:gd name="T0" fmla="*/ 23 w 794"/>
              <a:gd name="T1" fmla="*/ 1650 h 466"/>
              <a:gd name="T2" fmla="*/ 49 w 794"/>
              <a:gd name="T3" fmla="*/ 1621 h 466"/>
              <a:gd name="T4" fmla="*/ 75 w 794"/>
              <a:gd name="T5" fmla="*/ 1592 h 466"/>
              <a:gd name="T6" fmla="*/ 101 w 794"/>
              <a:gd name="T7" fmla="*/ 1564 h 466"/>
              <a:gd name="T8" fmla="*/ 128 w 794"/>
              <a:gd name="T9" fmla="*/ 1531 h 466"/>
              <a:gd name="T10" fmla="*/ 154 w 794"/>
              <a:gd name="T11" fmla="*/ 1502 h 466"/>
              <a:gd name="T12" fmla="*/ 180 w 794"/>
              <a:gd name="T13" fmla="*/ 1474 h 466"/>
              <a:gd name="T14" fmla="*/ 206 w 794"/>
              <a:gd name="T15" fmla="*/ 1445 h 466"/>
              <a:gd name="T16" fmla="*/ 233 w 794"/>
              <a:gd name="T17" fmla="*/ 1413 h 466"/>
              <a:gd name="T18" fmla="*/ 259 w 794"/>
              <a:gd name="T19" fmla="*/ 1384 h 466"/>
              <a:gd name="T20" fmla="*/ 285 w 794"/>
              <a:gd name="T21" fmla="*/ 1355 h 466"/>
              <a:gd name="T22" fmla="*/ 312 w 794"/>
              <a:gd name="T23" fmla="*/ 1326 h 466"/>
              <a:gd name="T24" fmla="*/ 338 w 794"/>
              <a:gd name="T25" fmla="*/ 1298 h 466"/>
              <a:gd name="T26" fmla="*/ 364 w 794"/>
              <a:gd name="T27" fmla="*/ 1265 h 466"/>
              <a:gd name="T28" fmla="*/ 390 w 794"/>
              <a:gd name="T29" fmla="*/ 1236 h 466"/>
              <a:gd name="T30" fmla="*/ 417 w 794"/>
              <a:gd name="T31" fmla="*/ 1208 h 466"/>
              <a:gd name="T32" fmla="*/ 443 w 794"/>
              <a:gd name="T33" fmla="*/ 1179 h 466"/>
              <a:gd name="T34" fmla="*/ 469 w 794"/>
              <a:gd name="T35" fmla="*/ 1147 h 466"/>
              <a:gd name="T36" fmla="*/ 495 w 794"/>
              <a:gd name="T37" fmla="*/ 1118 h 466"/>
              <a:gd name="T38" fmla="*/ 522 w 794"/>
              <a:gd name="T39" fmla="*/ 1089 h 466"/>
              <a:gd name="T40" fmla="*/ 548 w 794"/>
              <a:gd name="T41" fmla="*/ 1060 h 466"/>
              <a:gd name="T42" fmla="*/ 574 w 794"/>
              <a:gd name="T43" fmla="*/ 1028 h 466"/>
              <a:gd name="T44" fmla="*/ 601 w 794"/>
              <a:gd name="T45" fmla="*/ 999 h 466"/>
              <a:gd name="T46" fmla="*/ 627 w 794"/>
              <a:gd name="T47" fmla="*/ 970 h 466"/>
              <a:gd name="T48" fmla="*/ 653 w 794"/>
              <a:gd name="T49" fmla="*/ 942 h 466"/>
              <a:gd name="T50" fmla="*/ 679 w 794"/>
              <a:gd name="T51" fmla="*/ 913 h 466"/>
              <a:gd name="T52" fmla="*/ 706 w 794"/>
              <a:gd name="T53" fmla="*/ 881 h 466"/>
              <a:gd name="T54" fmla="*/ 732 w 794"/>
              <a:gd name="T55" fmla="*/ 852 h 466"/>
              <a:gd name="T56" fmla="*/ 758 w 794"/>
              <a:gd name="T57" fmla="*/ 823 h 466"/>
              <a:gd name="T58" fmla="*/ 784 w 794"/>
              <a:gd name="T59" fmla="*/ 794 h 466"/>
              <a:gd name="T60" fmla="*/ 811 w 794"/>
              <a:gd name="T61" fmla="*/ 762 h 466"/>
              <a:gd name="T62" fmla="*/ 837 w 794"/>
              <a:gd name="T63" fmla="*/ 733 h 466"/>
              <a:gd name="T64" fmla="*/ 863 w 794"/>
              <a:gd name="T65" fmla="*/ 705 h 466"/>
              <a:gd name="T66" fmla="*/ 889 w 794"/>
              <a:gd name="T67" fmla="*/ 676 h 466"/>
              <a:gd name="T68" fmla="*/ 916 w 794"/>
              <a:gd name="T69" fmla="*/ 643 h 466"/>
              <a:gd name="T70" fmla="*/ 942 w 794"/>
              <a:gd name="T71" fmla="*/ 615 h 466"/>
              <a:gd name="T72" fmla="*/ 968 w 794"/>
              <a:gd name="T73" fmla="*/ 586 h 466"/>
              <a:gd name="T74" fmla="*/ 995 w 794"/>
              <a:gd name="T75" fmla="*/ 557 h 466"/>
              <a:gd name="T76" fmla="*/ 1021 w 794"/>
              <a:gd name="T77" fmla="*/ 528 h 466"/>
              <a:gd name="T78" fmla="*/ 1047 w 794"/>
              <a:gd name="T79" fmla="*/ 496 h 466"/>
              <a:gd name="T80" fmla="*/ 1073 w 794"/>
              <a:gd name="T81" fmla="*/ 467 h 466"/>
              <a:gd name="T82" fmla="*/ 1100 w 794"/>
              <a:gd name="T83" fmla="*/ 439 h 466"/>
              <a:gd name="T84" fmla="*/ 1126 w 794"/>
              <a:gd name="T85" fmla="*/ 410 h 466"/>
              <a:gd name="T86" fmla="*/ 1152 w 794"/>
              <a:gd name="T87" fmla="*/ 377 h 466"/>
              <a:gd name="T88" fmla="*/ 1178 w 794"/>
              <a:gd name="T89" fmla="*/ 349 h 466"/>
              <a:gd name="T90" fmla="*/ 1205 w 794"/>
              <a:gd name="T91" fmla="*/ 320 h 466"/>
              <a:gd name="T92" fmla="*/ 1231 w 794"/>
              <a:gd name="T93" fmla="*/ 291 h 466"/>
              <a:gd name="T94" fmla="*/ 1257 w 794"/>
              <a:gd name="T95" fmla="*/ 262 h 466"/>
              <a:gd name="T96" fmla="*/ 1284 w 794"/>
              <a:gd name="T97" fmla="*/ 230 h 466"/>
              <a:gd name="T98" fmla="*/ 1310 w 794"/>
              <a:gd name="T99" fmla="*/ 201 h 466"/>
              <a:gd name="T100" fmla="*/ 1336 w 794"/>
              <a:gd name="T101" fmla="*/ 173 h 466"/>
              <a:gd name="T102" fmla="*/ 1362 w 794"/>
              <a:gd name="T103" fmla="*/ 144 h 466"/>
              <a:gd name="T104" fmla="*/ 1389 w 794"/>
              <a:gd name="T105" fmla="*/ 111 h 466"/>
              <a:gd name="T106" fmla="*/ 1415 w 794"/>
              <a:gd name="T107" fmla="*/ 83 h 466"/>
              <a:gd name="T108" fmla="*/ 1441 w 794"/>
              <a:gd name="T109" fmla="*/ 54 h 466"/>
              <a:gd name="T110" fmla="*/ 1467 w 794"/>
              <a:gd name="T111" fmla="*/ 25 h 4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4"/>
              <a:gd name="T169" fmla="*/ 0 h 466"/>
              <a:gd name="T170" fmla="*/ 794 w 794"/>
              <a:gd name="T171" fmla="*/ 466 h 4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4" h="466">
                <a:moveTo>
                  <a:pt x="0" y="466"/>
                </a:moveTo>
                <a:lnTo>
                  <a:pt x="2" y="465"/>
                </a:lnTo>
                <a:lnTo>
                  <a:pt x="4" y="464"/>
                </a:lnTo>
                <a:lnTo>
                  <a:pt x="6" y="463"/>
                </a:lnTo>
                <a:lnTo>
                  <a:pt x="8" y="462"/>
                </a:lnTo>
                <a:lnTo>
                  <a:pt x="10" y="460"/>
                </a:lnTo>
                <a:lnTo>
                  <a:pt x="12" y="459"/>
                </a:lnTo>
                <a:lnTo>
                  <a:pt x="14" y="458"/>
                </a:lnTo>
                <a:lnTo>
                  <a:pt x="16" y="457"/>
                </a:lnTo>
                <a:lnTo>
                  <a:pt x="18" y="456"/>
                </a:lnTo>
                <a:lnTo>
                  <a:pt x="20" y="455"/>
                </a:lnTo>
                <a:lnTo>
                  <a:pt x="22" y="453"/>
                </a:lnTo>
                <a:lnTo>
                  <a:pt x="24" y="452"/>
                </a:lnTo>
                <a:lnTo>
                  <a:pt x="26" y="451"/>
                </a:lnTo>
                <a:lnTo>
                  <a:pt x="28" y="450"/>
                </a:lnTo>
                <a:lnTo>
                  <a:pt x="30" y="449"/>
                </a:lnTo>
                <a:lnTo>
                  <a:pt x="32" y="448"/>
                </a:lnTo>
                <a:lnTo>
                  <a:pt x="34" y="446"/>
                </a:lnTo>
                <a:lnTo>
                  <a:pt x="36" y="445"/>
                </a:lnTo>
                <a:lnTo>
                  <a:pt x="38" y="444"/>
                </a:lnTo>
                <a:lnTo>
                  <a:pt x="40" y="443"/>
                </a:lnTo>
                <a:lnTo>
                  <a:pt x="42" y="442"/>
                </a:lnTo>
                <a:lnTo>
                  <a:pt x="44" y="441"/>
                </a:lnTo>
                <a:lnTo>
                  <a:pt x="46" y="439"/>
                </a:lnTo>
                <a:lnTo>
                  <a:pt x="48" y="438"/>
                </a:lnTo>
                <a:lnTo>
                  <a:pt x="50" y="437"/>
                </a:lnTo>
                <a:lnTo>
                  <a:pt x="52" y="436"/>
                </a:lnTo>
                <a:lnTo>
                  <a:pt x="54" y="435"/>
                </a:lnTo>
                <a:lnTo>
                  <a:pt x="56" y="433"/>
                </a:lnTo>
                <a:lnTo>
                  <a:pt x="58" y="432"/>
                </a:lnTo>
                <a:lnTo>
                  <a:pt x="60" y="431"/>
                </a:lnTo>
                <a:lnTo>
                  <a:pt x="62" y="430"/>
                </a:lnTo>
                <a:lnTo>
                  <a:pt x="64" y="429"/>
                </a:lnTo>
                <a:lnTo>
                  <a:pt x="66" y="428"/>
                </a:lnTo>
                <a:lnTo>
                  <a:pt x="68" y="426"/>
                </a:lnTo>
                <a:lnTo>
                  <a:pt x="70" y="425"/>
                </a:lnTo>
                <a:lnTo>
                  <a:pt x="72" y="424"/>
                </a:lnTo>
                <a:lnTo>
                  <a:pt x="74" y="423"/>
                </a:lnTo>
                <a:lnTo>
                  <a:pt x="76" y="422"/>
                </a:lnTo>
                <a:lnTo>
                  <a:pt x="78" y="421"/>
                </a:lnTo>
                <a:lnTo>
                  <a:pt x="80" y="419"/>
                </a:lnTo>
                <a:lnTo>
                  <a:pt x="82" y="418"/>
                </a:lnTo>
                <a:lnTo>
                  <a:pt x="84" y="417"/>
                </a:lnTo>
                <a:lnTo>
                  <a:pt x="86" y="416"/>
                </a:lnTo>
                <a:lnTo>
                  <a:pt x="88" y="415"/>
                </a:lnTo>
                <a:lnTo>
                  <a:pt x="90" y="413"/>
                </a:lnTo>
                <a:lnTo>
                  <a:pt x="92" y="412"/>
                </a:lnTo>
                <a:lnTo>
                  <a:pt x="94" y="411"/>
                </a:lnTo>
                <a:lnTo>
                  <a:pt x="96" y="410"/>
                </a:lnTo>
                <a:lnTo>
                  <a:pt x="98" y="409"/>
                </a:lnTo>
                <a:lnTo>
                  <a:pt x="100" y="408"/>
                </a:lnTo>
                <a:lnTo>
                  <a:pt x="102" y="406"/>
                </a:lnTo>
                <a:lnTo>
                  <a:pt x="104" y="405"/>
                </a:lnTo>
                <a:lnTo>
                  <a:pt x="106" y="404"/>
                </a:lnTo>
                <a:lnTo>
                  <a:pt x="108" y="403"/>
                </a:lnTo>
                <a:lnTo>
                  <a:pt x="110" y="402"/>
                </a:lnTo>
                <a:lnTo>
                  <a:pt x="112" y="401"/>
                </a:lnTo>
                <a:lnTo>
                  <a:pt x="114" y="399"/>
                </a:lnTo>
                <a:lnTo>
                  <a:pt x="116" y="398"/>
                </a:lnTo>
                <a:lnTo>
                  <a:pt x="118" y="397"/>
                </a:lnTo>
                <a:lnTo>
                  <a:pt x="120" y="396"/>
                </a:lnTo>
                <a:lnTo>
                  <a:pt x="122" y="395"/>
                </a:lnTo>
                <a:lnTo>
                  <a:pt x="124" y="393"/>
                </a:lnTo>
                <a:lnTo>
                  <a:pt x="126" y="392"/>
                </a:lnTo>
                <a:lnTo>
                  <a:pt x="128" y="391"/>
                </a:lnTo>
                <a:lnTo>
                  <a:pt x="130" y="390"/>
                </a:lnTo>
                <a:lnTo>
                  <a:pt x="132" y="389"/>
                </a:lnTo>
                <a:lnTo>
                  <a:pt x="134" y="388"/>
                </a:lnTo>
                <a:lnTo>
                  <a:pt x="136" y="386"/>
                </a:lnTo>
                <a:lnTo>
                  <a:pt x="138" y="385"/>
                </a:lnTo>
                <a:lnTo>
                  <a:pt x="140" y="384"/>
                </a:lnTo>
                <a:lnTo>
                  <a:pt x="142" y="383"/>
                </a:lnTo>
                <a:lnTo>
                  <a:pt x="144" y="382"/>
                </a:lnTo>
                <a:lnTo>
                  <a:pt x="146" y="381"/>
                </a:lnTo>
                <a:lnTo>
                  <a:pt x="148" y="379"/>
                </a:lnTo>
                <a:lnTo>
                  <a:pt x="150" y="378"/>
                </a:lnTo>
                <a:lnTo>
                  <a:pt x="152" y="377"/>
                </a:lnTo>
                <a:lnTo>
                  <a:pt x="154" y="376"/>
                </a:lnTo>
                <a:lnTo>
                  <a:pt x="156" y="375"/>
                </a:lnTo>
                <a:lnTo>
                  <a:pt x="158" y="373"/>
                </a:lnTo>
                <a:lnTo>
                  <a:pt x="160" y="372"/>
                </a:lnTo>
                <a:lnTo>
                  <a:pt x="162" y="371"/>
                </a:lnTo>
                <a:lnTo>
                  <a:pt x="164" y="370"/>
                </a:lnTo>
                <a:lnTo>
                  <a:pt x="166" y="369"/>
                </a:lnTo>
                <a:lnTo>
                  <a:pt x="168" y="368"/>
                </a:lnTo>
                <a:lnTo>
                  <a:pt x="170" y="366"/>
                </a:lnTo>
                <a:lnTo>
                  <a:pt x="172" y="365"/>
                </a:lnTo>
                <a:lnTo>
                  <a:pt x="174" y="364"/>
                </a:lnTo>
                <a:lnTo>
                  <a:pt x="176" y="363"/>
                </a:lnTo>
                <a:lnTo>
                  <a:pt x="178" y="362"/>
                </a:lnTo>
                <a:lnTo>
                  <a:pt x="180" y="361"/>
                </a:lnTo>
                <a:lnTo>
                  <a:pt x="182" y="359"/>
                </a:lnTo>
                <a:lnTo>
                  <a:pt x="184" y="358"/>
                </a:lnTo>
                <a:lnTo>
                  <a:pt x="186" y="357"/>
                </a:lnTo>
                <a:lnTo>
                  <a:pt x="188" y="356"/>
                </a:lnTo>
                <a:lnTo>
                  <a:pt x="190" y="355"/>
                </a:lnTo>
                <a:lnTo>
                  <a:pt x="192" y="354"/>
                </a:lnTo>
                <a:lnTo>
                  <a:pt x="194" y="352"/>
                </a:lnTo>
                <a:lnTo>
                  <a:pt x="196" y="351"/>
                </a:lnTo>
                <a:lnTo>
                  <a:pt x="198" y="350"/>
                </a:lnTo>
                <a:lnTo>
                  <a:pt x="200" y="349"/>
                </a:lnTo>
                <a:lnTo>
                  <a:pt x="202" y="348"/>
                </a:lnTo>
                <a:lnTo>
                  <a:pt x="204" y="346"/>
                </a:lnTo>
                <a:lnTo>
                  <a:pt x="206" y="345"/>
                </a:lnTo>
                <a:lnTo>
                  <a:pt x="208" y="344"/>
                </a:lnTo>
                <a:lnTo>
                  <a:pt x="210" y="343"/>
                </a:lnTo>
                <a:lnTo>
                  <a:pt x="212" y="342"/>
                </a:lnTo>
                <a:lnTo>
                  <a:pt x="214" y="341"/>
                </a:lnTo>
                <a:lnTo>
                  <a:pt x="216" y="339"/>
                </a:lnTo>
                <a:lnTo>
                  <a:pt x="218" y="338"/>
                </a:lnTo>
                <a:lnTo>
                  <a:pt x="220" y="337"/>
                </a:lnTo>
                <a:lnTo>
                  <a:pt x="222" y="336"/>
                </a:lnTo>
                <a:lnTo>
                  <a:pt x="224" y="335"/>
                </a:lnTo>
                <a:lnTo>
                  <a:pt x="226" y="334"/>
                </a:lnTo>
                <a:lnTo>
                  <a:pt x="228" y="332"/>
                </a:lnTo>
                <a:lnTo>
                  <a:pt x="230" y="331"/>
                </a:lnTo>
                <a:lnTo>
                  <a:pt x="232" y="330"/>
                </a:lnTo>
                <a:lnTo>
                  <a:pt x="234" y="329"/>
                </a:lnTo>
                <a:lnTo>
                  <a:pt x="236" y="328"/>
                </a:lnTo>
                <a:lnTo>
                  <a:pt x="238" y="326"/>
                </a:lnTo>
                <a:lnTo>
                  <a:pt x="240" y="325"/>
                </a:lnTo>
                <a:lnTo>
                  <a:pt x="242" y="324"/>
                </a:lnTo>
                <a:lnTo>
                  <a:pt x="244" y="323"/>
                </a:lnTo>
                <a:lnTo>
                  <a:pt x="246" y="322"/>
                </a:lnTo>
                <a:lnTo>
                  <a:pt x="248" y="321"/>
                </a:lnTo>
                <a:lnTo>
                  <a:pt x="250" y="319"/>
                </a:lnTo>
                <a:lnTo>
                  <a:pt x="252" y="318"/>
                </a:lnTo>
                <a:lnTo>
                  <a:pt x="254" y="317"/>
                </a:lnTo>
                <a:lnTo>
                  <a:pt x="256" y="316"/>
                </a:lnTo>
                <a:lnTo>
                  <a:pt x="258" y="315"/>
                </a:lnTo>
                <a:lnTo>
                  <a:pt x="260" y="314"/>
                </a:lnTo>
                <a:lnTo>
                  <a:pt x="262" y="312"/>
                </a:lnTo>
                <a:lnTo>
                  <a:pt x="264" y="311"/>
                </a:lnTo>
                <a:lnTo>
                  <a:pt x="266" y="310"/>
                </a:lnTo>
                <a:lnTo>
                  <a:pt x="268" y="309"/>
                </a:lnTo>
                <a:lnTo>
                  <a:pt x="270" y="308"/>
                </a:lnTo>
                <a:lnTo>
                  <a:pt x="272" y="306"/>
                </a:lnTo>
                <a:lnTo>
                  <a:pt x="274" y="305"/>
                </a:lnTo>
                <a:lnTo>
                  <a:pt x="276" y="304"/>
                </a:lnTo>
                <a:lnTo>
                  <a:pt x="278" y="303"/>
                </a:lnTo>
                <a:lnTo>
                  <a:pt x="280" y="302"/>
                </a:lnTo>
                <a:lnTo>
                  <a:pt x="282" y="301"/>
                </a:lnTo>
                <a:lnTo>
                  <a:pt x="284" y="299"/>
                </a:lnTo>
                <a:lnTo>
                  <a:pt x="286" y="298"/>
                </a:lnTo>
                <a:lnTo>
                  <a:pt x="288" y="297"/>
                </a:lnTo>
                <a:lnTo>
                  <a:pt x="290" y="296"/>
                </a:lnTo>
                <a:lnTo>
                  <a:pt x="292" y="295"/>
                </a:lnTo>
                <a:lnTo>
                  <a:pt x="294" y="294"/>
                </a:lnTo>
                <a:lnTo>
                  <a:pt x="296" y="292"/>
                </a:lnTo>
                <a:lnTo>
                  <a:pt x="298" y="291"/>
                </a:lnTo>
                <a:lnTo>
                  <a:pt x="300" y="290"/>
                </a:lnTo>
                <a:lnTo>
                  <a:pt x="302" y="289"/>
                </a:lnTo>
                <a:lnTo>
                  <a:pt x="304" y="288"/>
                </a:lnTo>
                <a:lnTo>
                  <a:pt x="306" y="286"/>
                </a:lnTo>
                <a:lnTo>
                  <a:pt x="308" y="285"/>
                </a:lnTo>
                <a:lnTo>
                  <a:pt x="310" y="284"/>
                </a:lnTo>
                <a:lnTo>
                  <a:pt x="312" y="283"/>
                </a:lnTo>
                <a:lnTo>
                  <a:pt x="314" y="282"/>
                </a:lnTo>
                <a:lnTo>
                  <a:pt x="316" y="281"/>
                </a:lnTo>
                <a:lnTo>
                  <a:pt x="318" y="279"/>
                </a:lnTo>
                <a:lnTo>
                  <a:pt x="320" y="278"/>
                </a:lnTo>
                <a:lnTo>
                  <a:pt x="322" y="277"/>
                </a:lnTo>
                <a:lnTo>
                  <a:pt x="324" y="276"/>
                </a:lnTo>
                <a:lnTo>
                  <a:pt x="326" y="275"/>
                </a:lnTo>
                <a:lnTo>
                  <a:pt x="328" y="274"/>
                </a:lnTo>
                <a:lnTo>
                  <a:pt x="330" y="272"/>
                </a:lnTo>
                <a:lnTo>
                  <a:pt x="332" y="271"/>
                </a:lnTo>
                <a:lnTo>
                  <a:pt x="334" y="270"/>
                </a:lnTo>
                <a:lnTo>
                  <a:pt x="336" y="269"/>
                </a:lnTo>
                <a:lnTo>
                  <a:pt x="338" y="268"/>
                </a:lnTo>
                <a:lnTo>
                  <a:pt x="340" y="267"/>
                </a:lnTo>
                <a:lnTo>
                  <a:pt x="342" y="265"/>
                </a:lnTo>
                <a:lnTo>
                  <a:pt x="344" y="264"/>
                </a:lnTo>
                <a:lnTo>
                  <a:pt x="346" y="263"/>
                </a:lnTo>
                <a:lnTo>
                  <a:pt x="348" y="262"/>
                </a:lnTo>
                <a:lnTo>
                  <a:pt x="350" y="261"/>
                </a:lnTo>
                <a:lnTo>
                  <a:pt x="352" y="259"/>
                </a:lnTo>
                <a:lnTo>
                  <a:pt x="354" y="258"/>
                </a:lnTo>
                <a:lnTo>
                  <a:pt x="356" y="257"/>
                </a:lnTo>
                <a:lnTo>
                  <a:pt x="358" y="256"/>
                </a:lnTo>
                <a:lnTo>
                  <a:pt x="360" y="255"/>
                </a:lnTo>
                <a:lnTo>
                  <a:pt x="362" y="254"/>
                </a:lnTo>
                <a:lnTo>
                  <a:pt x="364" y="252"/>
                </a:lnTo>
                <a:lnTo>
                  <a:pt x="366" y="251"/>
                </a:lnTo>
                <a:lnTo>
                  <a:pt x="368" y="250"/>
                </a:lnTo>
                <a:lnTo>
                  <a:pt x="370" y="249"/>
                </a:lnTo>
                <a:lnTo>
                  <a:pt x="372" y="248"/>
                </a:lnTo>
                <a:lnTo>
                  <a:pt x="374" y="247"/>
                </a:lnTo>
                <a:lnTo>
                  <a:pt x="376" y="245"/>
                </a:lnTo>
                <a:lnTo>
                  <a:pt x="378" y="244"/>
                </a:lnTo>
                <a:lnTo>
                  <a:pt x="380" y="243"/>
                </a:lnTo>
                <a:lnTo>
                  <a:pt x="382" y="242"/>
                </a:lnTo>
                <a:lnTo>
                  <a:pt x="384" y="241"/>
                </a:lnTo>
                <a:lnTo>
                  <a:pt x="386" y="239"/>
                </a:lnTo>
                <a:lnTo>
                  <a:pt x="388" y="238"/>
                </a:lnTo>
                <a:lnTo>
                  <a:pt x="390" y="237"/>
                </a:lnTo>
                <a:lnTo>
                  <a:pt x="392" y="236"/>
                </a:lnTo>
                <a:lnTo>
                  <a:pt x="394" y="235"/>
                </a:lnTo>
                <a:lnTo>
                  <a:pt x="396" y="234"/>
                </a:lnTo>
                <a:lnTo>
                  <a:pt x="398" y="232"/>
                </a:lnTo>
                <a:lnTo>
                  <a:pt x="400" y="231"/>
                </a:lnTo>
                <a:lnTo>
                  <a:pt x="402" y="230"/>
                </a:lnTo>
                <a:lnTo>
                  <a:pt x="404" y="229"/>
                </a:lnTo>
                <a:lnTo>
                  <a:pt x="406" y="228"/>
                </a:lnTo>
                <a:lnTo>
                  <a:pt x="408" y="227"/>
                </a:lnTo>
                <a:lnTo>
                  <a:pt x="410" y="225"/>
                </a:lnTo>
                <a:lnTo>
                  <a:pt x="412" y="224"/>
                </a:lnTo>
                <a:lnTo>
                  <a:pt x="414" y="223"/>
                </a:lnTo>
                <a:lnTo>
                  <a:pt x="416" y="222"/>
                </a:lnTo>
                <a:lnTo>
                  <a:pt x="418" y="221"/>
                </a:lnTo>
                <a:lnTo>
                  <a:pt x="420" y="219"/>
                </a:lnTo>
                <a:lnTo>
                  <a:pt x="422" y="218"/>
                </a:lnTo>
                <a:lnTo>
                  <a:pt x="424" y="217"/>
                </a:lnTo>
                <a:lnTo>
                  <a:pt x="426" y="216"/>
                </a:lnTo>
                <a:lnTo>
                  <a:pt x="428" y="215"/>
                </a:lnTo>
                <a:lnTo>
                  <a:pt x="430" y="214"/>
                </a:lnTo>
                <a:lnTo>
                  <a:pt x="432" y="212"/>
                </a:lnTo>
                <a:lnTo>
                  <a:pt x="434" y="211"/>
                </a:lnTo>
                <a:lnTo>
                  <a:pt x="436" y="210"/>
                </a:lnTo>
                <a:lnTo>
                  <a:pt x="438" y="209"/>
                </a:lnTo>
                <a:lnTo>
                  <a:pt x="440" y="208"/>
                </a:lnTo>
                <a:lnTo>
                  <a:pt x="442" y="207"/>
                </a:lnTo>
                <a:lnTo>
                  <a:pt x="444" y="205"/>
                </a:lnTo>
                <a:lnTo>
                  <a:pt x="446" y="204"/>
                </a:lnTo>
                <a:lnTo>
                  <a:pt x="448" y="203"/>
                </a:lnTo>
                <a:lnTo>
                  <a:pt x="450" y="202"/>
                </a:lnTo>
                <a:lnTo>
                  <a:pt x="452" y="201"/>
                </a:lnTo>
                <a:lnTo>
                  <a:pt x="454" y="199"/>
                </a:lnTo>
                <a:lnTo>
                  <a:pt x="456" y="198"/>
                </a:lnTo>
                <a:lnTo>
                  <a:pt x="458" y="197"/>
                </a:lnTo>
                <a:lnTo>
                  <a:pt x="460" y="196"/>
                </a:lnTo>
                <a:lnTo>
                  <a:pt x="462" y="195"/>
                </a:lnTo>
                <a:lnTo>
                  <a:pt x="464" y="194"/>
                </a:lnTo>
                <a:lnTo>
                  <a:pt x="466" y="192"/>
                </a:lnTo>
                <a:lnTo>
                  <a:pt x="468" y="191"/>
                </a:lnTo>
                <a:lnTo>
                  <a:pt x="470" y="190"/>
                </a:lnTo>
                <a:lnTo>
                  <a:pt x="472" y="189"/>
                </a:lnTo>
                <a:lnTo>
                  <a:pt x="474" y="188"/>
                </a:lnTo>
                <a:lnTo>
                  <a:pt x="476" y="187"/>
                </a:lnTo>
                <a:lnTo>
                  <a:pt x="478" y="185"/>
                </a:lnTo>
                <a:lnTo>
                  <a:pt x="480" y="184"/>
                </a:lnTo>
                <a:lnTo>
                  <a:pt x="482" y="183"/>
                </a:lnTo>
                <a:lnTo>
                  <a:pt x="484" y="182"/>
                </a:lnTo>
                <a:lnTo>
                  <a:pt x="486" y="181"/>
                </a:lnTo>
                <a:lnTo>
                  <a:pt x="488" y="179"/>
                </a:lnTo>
                <a:lnTo>
                  <a:pt x="490" y="178"/>
                </a:lnTo>
                <a:lnTo>
                  <a:pt x="492" y="177"/>
                </a:lnTo>
                <a:lnTo>
                  <a:pt x="494" y="176"/>
                </a:lnTo>
                <a:lnTo>
                  <a:pt x="496" y="175"/>
                </a:lnTo>
                <a:lnTo>
                  <a:pt x="498" y="174"/>
                </a:lnTo>
                <a:lnTo>
                  <a:pt x="500" y="172"/>
                </a:lnTo>
                <a:lnTo>
                  <a:pt x="502" y="171"/>
                </a:lnTo>
                <a:lnTo>
                  <a:pt x="504" y="170"/>
                </a:lnTo>
                <a:lnTo>
                  <a:pt x="506" y="169"/>
                </a:lnTo>
                <a:lnTo>
                  <a:pt x="508" y="168"/>
                </a:lnTo>
                <a:lnTo>
                  <a:pt x="510" y="167"/>
                </a:lnTo>
                <a:lnTo>
                  <a:pt x="512" y="165"/>
                </a:lnTo>
                <a:lnTo>
                  <a:pt x="514" y="164"/>
                </a:lnTo>
                <a:lnTo>
                  <a:pt x="516" y="163"/>
                </a:lnTo>
                <a:lnTo>
                  <a:pt x="518" y="162"/>
                </a:lnTo>
                <a:lnTo>
                  <a:pt x="520" y="161"/>
                </a:lnTo>
                <a:lnTo>
                  <a:pt x="522" y="160"/>
                </a:lnTo>
                <a:lnTo>
                  <a:pt x="524" y="158"/>
                </a:lnTo>
                <a:lnTo>
                  <a:pt x="526" y="157"/>
                </a:lnTo>
                <a:lnTo>
                  <a:pt x="528" y="156"/>
                </a:lnTo>
                <a:lnTo>
                  <a:pt x="530" y="155"/>
                </a:lnTo>
                <a:lnTo>
                  <a:pt x="532" y="154"/>
                </a:lnTo>
                <a:lnTo>
                  <a:pt x="534" y="152"/>
                </a:lnTo>
                <a:lnTo>
                  <a:pt x="536" y="151"/>
                </a:lnTo>
                <a:lnTo>
                  <a:pt x="538" y="150"/>
                </a:lnTo>
                <a:lnTo>
                  <a:pt x="540" y="149"/>
                </a:lnTo>
                <a:lnTo>
                  <a:pt x="542" y="148"/>
                </a:lnTo>
                <a:lnTo>
                  <a:pt x="544" y="147"/>
                </a:lnTo>
                <a:lnTo>
                  <a:pt x="546" y="145"/>
                </a:lnTo>
                <a:lnTo>
                  <a:pt x="548" y="144"/>
                </a:lnTo>
                <a:lnTo>
                  <a:pt x="550" y="143"/>
                </a:lnTo>
                <a:lnTo>
                  <a:pt x="552" y="142"/>
                </a:lnTo>
                <a:lnTo>
                  <a:pt x="554" y="141"/>
                </a:lnTo>
                <a:lnTo>
                  <a:pt x="556" y="140"/>
                </a:lnTo>
                <a:lnTo>
                  <a:pt x="558" y="138"/>
                </a:lnTo>
                <a:lnTo>
                  <a:pt x="560" y="137"/>
                </a:lnTo>
                <a:lnTo>
                  <a:pt x="562" y="136"/>
                </a:lnTo>
                <a:lnTo>
                  <a:pt x="564" y="135"/>
                </a:lnTo>
                <a:lnTo>
                  <a:pt x="566" y="134"/>
                </a:lnTo>
                <a:lnTo>
                  <a:pt x="568" y="132"/>
                </a:lnTo>
                <a:lnTo>
                  <a:pt x="570" y="131"/>
                </a:lnTo>
                <a:lnTo>
                  <a:pt x="572" y="130"/>
                </a:lnTo>
                <a:lnTo>
                  <a:pt x="574" y="129"/>
                </a:lnTo>
                <a:lnTo>
                  <a:pt x="576" y="128"/>
                </a:lnTo>
                <a:lnTo>
                  <a:pt x="578" y="127"/>
                </a:lnTo>
                <a:lnTo>
                  <a:pt x="580" y="125"/>
                </a:lnTo>
                <a:lnTo>
                  <a:pt x="582" y="124"/>
                </a:lnTo>
                <a:lnTo>
                  <a:pt x="584" y="123"/>
                </a:lnTo>
                <a:lnTo>
                  <a:pt x="586" y="122"/>
                </a:lnTo>
                <a:lnTo>
                  <a:pt x="588" y="121"/>
                </a:lnTo>
                <a:lnTo>
                  <a:pt x="590" y="120"/>
                </a:lnTo>
                <a:lnTo>
                  <a:pt x="592" y="118"/>
                </a:lnTo>
                <a:lnTo>
                  <a:pt x="594" y="117"/>
                </a:lnTo>
                <a:lnTo>
                  <a:pt x="596" y="116"/>
                </a:lnTo>
                <a:lnTo>
                  <a:pt x="598" y="115"/>
                </a:lnTo>
                <a:lnTo>
                  <a:pt x="600" y="114"/>
                </a:lnTo>
                <a:lnTo>
                  <a:pt x="602" y="112"/>
                </a:lnTo>
                <a:lnTo>
                  <a:pt x="604" y="111"/>
                </a:lnTo>
                <a:lnTo>
                  <a:pt x="606" y="110"/>
                </a:lnTo>
                <a:lnTo>
                  <a:pt x="608" y="109"/>
                </a:lnTo>
                <a:lnTo>
                  <a:pt x="610" y="108"/>
                </a:lnTo>
                <a:lnTo>
                  <a:pt x="612" y="107"/>
                </a:lnTo>
                <a:lnTo>
                  <a:pt x="614" y="105"/>
                </a:lnTo>
                <a:lnTo>
                  <a:pt x="616" y="104"/>
                </a:lnTo>
                <a:lnTo>
                  <a:pt x="618" y="103"/>
                </a:lnTo>
                <a:lnTo>
                  <a:pt x="620" y="102"/>
                </a:lnTo>
                <a:lnTo>
                  <a:pt x="622" y="101"/>
                </a:lnTo>
                <a:lnTo>
                  <a:pt x="624" y="100"/>
                </a:lnTo>
                <a:lnTo>
                  <a:pt x="626" y="98"/>
                </a:lnTo>
                <a:lnTo>
                  <a:pt x="628" y="97"/>
                </a:lnTo>
                <a:lnTo>
                  <a:pt x="630" y="96"/>
                </a:lnTo>
                <a:lnTo>
                  <a:pt x="632" y="95"/>
                </a:lnTo>
                <a:lnTo>
                  <a:pt x="634" y="94"/>
                </a:lnTo>
                <a:lnTo>
                  <a:pt x="636" y="92"/>
                </a:lnTo>
                <a:lnTo>
                  <a:pt x="638" y="91"/>
                </a:lnTo>
                <a:lnTo>
                  <a:pt x="640" y="90"/>
                </a:lnTo>
                <a:lnTo>
                  <a:pt x="642" y="89"/>
                </a:lnTo>
                <a:lnTo>
                  <a:pt x="644" y="88"/>
                </a:lnTo>
                <a:lnTo>
                  <a:pt x="646" y="87"/>
                </a:lnTo>
                <a:lnTo>
                  <a:pt x="648" y="85"/>
                </a:lnTo>
                <a:lnTo>
                  <a:pt x="650" y="84"/>
                </a:lnTo>
                <a:lnTo>
                  <a:pt x="652" y="83"/>
                </a:lnTo>
                <a:lnTo>
                  <a:pt x="654" y="82"/>
                </a:lnTo>
                <a:lnTo>
                  <a:pt x="656" y="81"/>
                </a:lnTo>
                <a:lnTo>
                  <a:pt x="658" y="80"/>
                </a:lnTo>
                <a:lnTo>
                  <a:pt x="660" y="78"/>
                </a:lnTo>
                <a:lnTo>
                  <a:pt x="662" y="77"/>
                </a:lnTo>
                <a:lnTo>
                  <a:pt x="664" y="76"/>
                </a:lnTo>
                <a:lnTo>
                  <a:pt x="666" y="75"/>
                </a:lnTo>
                <a:lnTo>
                  <a:pt x="668" y="74"/>
                </a:lnTo>
                <a:lnTo>
                  <a:pt x="670" y="73"/>
                </a:lnTo>
                <a:lnTo>
                  <a:pt x="672" y="71"/>
                </a:lnTo>
                <a:lnTo>
                  <a:pt x="674" y="70"/>
                </a:lnTo>
                <a:lnTo>
                  <a:pt x="676" y="69"/>
                </a:lnTo>
                <a:lnTo>
                  <a:pt x="678" y="68"/>
                </a:lnTo>
                <a:lnTo>
                  <a:pt x="680" y="67"/>
                </a:lnTo>
                <a:lnTo>
                  <a:pt x="682" y="65"/>
                </a:lnTo>
                <a:lnTo>
                  <a:pt x="684" y="64"/>
                </a:lnTo>
                <a:lnTo>
                  <a:pt x="686" y="63"/>
                </a:lnTo>
                <a:lnTo>
                  <a:pt x="688" y="62"/>
                </a:lnTo>
                <a:lnTo>
                  <a:pt x="690" y="61"/>
                </a:lnTo>
                <a:lnTo>
                  <a:pt x="692" y="60"/>
                </a:lnTo>
                <a:lnTo>
                  <a:pt x="694" y="58"/>
                </a:lnTo>
                <a:lnTo>
                  <a:pt x="696" y="57"/>
                </a:lnTo>
                <a:lnTo>
                  <a:pt x="698" y="56"/>
                </a:lnTo>
                <a:lnTo>
                  <a:pt x="700" y="55"/>
                </a:lnTo>
                <a:lnTo>
                  <a:pt x="702" y="54"/>
                </a:lnTo>
                <a:lnTo>
                  <a:pt x="704" y="53"/>
                </a:lnTo>
                <a:lnTo>
                  <a:pt x="706" y="51"/>
                </a:lnTo>
                <a:lnTo>
                  <a:pt x="708" y="50"/>
                </a:lnTo>
                <a:lnTo>
                  <a:pt x="710" y="49"/>
                </a:lnTo>
                <a:lnTo>
                  <a:pt x="712" y="48"/>
                </a:lnTo>
                <a:lnTo>
                  <a:pt x="714" y="47"/>
                </a:lnTo>
                <a:lnTo>
                  <a:pt x="716" y="45"/>
                </a:lnTo>
                <a:lnTo>
                  <a:pt x="718" y="44"/>
                </a:lnTo>
                <a:lnTo>
                  <a:pt x="720" y="43"/>
                </a:lnTo>
                <a:lnTo>
                  <a:pt x="722" y="42"/>
                </a:lnTo>
                <a:lnTo>
                  <a:pt x="724" y="41"/>
                </a:lnTo>
                <a:lnTo>
                  <a:pt x="726" y="40"/>
                </a:lnTo>
                <a:lnTo>
                  <a:pt x="728" y="38"/>
                </a:lnTo>
                <a:lnTo>
                  <a:pt x="730" y="37"/>
                </a:lnTo>
                <a:lnTo>
                  <a:pt x="732" y="36"/>
                </a:lnTo>
                <a:lnTo>
                  <a:pt x="734" y="35"/>
                </a:lnTo>
                <a:lnTo>
                  <a:pt x="736" y="34"/>
                </a:lnTo>
                <a:lnTo>
                  <a:pt x="738" y="33"/>
                </a:lnTo>
                <a:lnTo>
                  <a:pt x="740" y="31"/>
                </a:lnTo>
                <a:lnTo>
                  <a:pt x="742" y="30"/>
                </a:lnTo>
                <a:lnTo>
                  <a:pt x="744" y="29"/>
                </a:lnTo>
                <a:lnTo>
                  <a:pt x="746" y="28"/>
                </a:lnTo>
                <a:lnTo>
                  <a:pt x="748" y="27"/>
                </a:lnTo>
                <a:lnTo>
                  <a:pt x="750" y="25"/>
                </a:lnTo>
                <a:lnTo>
                  <a:pt x="752" y="24"/>
                </a:lnTo>
                <a:lnTo>
                  <a:pt x="754" y="23"/>
                </a:lnTo>
                <a:lnTo>
                  <a:pt x="756" y="22"/>
                </a:lnTo>
                <a:lnTo>
                  <a:pt x="758" y="21"/>
                </a:lnTo>
                <a:lnTo>
                  <a:pt x="760" y="20"/>
                </a:lnTo>
                <a:lnTo>
                  <a:pt x="762" y="18"/>
                </a:lnTo>
                <a:lnTo>
                  <a:pt x="764" y="17"/>
                </a:lnTo>
                <a:lnTo>
                  <a:pt x="766" y="16"/>
                </a:lnTo>
                <a:lnTo>
                  <a:pt x="768" y="15"/>
                </a:lnTo>
                <a:lnTo>
                  <a:pt x="770" y="14"/>
                </a:lnTo>
                <a:lnTo>
                  <a:pt x="772" y="13"/>
                </a:lnTo>
                <a:lnTo>
                  <a:pt x="774" y="11"/>
                </a:lnTo>
                <a:lnTo>
                  <a:pt x="776" y="10"/>
                </a:lnTo>
                <a:lnTo>
                  <a:pt x="778" y="9"/>
                </a:lnTo>
                <a:lnTo>
                  <a:pt x="780" y="8"/>
                </a:lnTo>
                <a:lnTo>
                  <a:pt x="782" y="7"/>
                </a:lnTo>
                <a:lnTo>
                  <a:pt x="784" y="5"/>
                </a:lnTo>
                <a:lnTo>
                  <a:pt x="786" y="4"/>
                </a:lnTo>
                <a:lnTo>
                  <a:pt x="788" y="3"/>
                </a:lnTo>
                <a:lnTo>
                  <a:pt x="790" y="2"/>
                </a:lnTo>
                <a:lnTo>
                  <a:pt x="792" y="1"/>
                </a:lnTo>
                <a:lnTo>
                  <a:pt x="794" y="0"/>
                </a:lnTo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2A340CB-975B-42D5-AFF4-03E0E6E86EEE}"/>
              </a:ext>
            </a:extLst>
          </p:cNvPr>
          <p:cNvSpPr txBox="1"/>
          <p:nvPr/>
        </p:nvSpPr>
        <p:spPr>
          <a:xfrm>
            <a:off x="1524001" y="5705913"/>
            <a:ext cx="4158241" cy="92333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By drawing a rough sketch, you can see that there are no intersections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 NO SOLUTIONS!!</a:t>
            </a:r>
            <a:endParaRPr lang="en-CA" dirty="0">
              <a:solidFill>
                <a:srgbClr val="FF0000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38A0E1C-1216-47E1-8650-53646D1F34D7}"/>
              </a:ext>
            </a:extLst>
          </p:cNvPr>
          <p:cNvGrpSpPr/>
          <p:nvPr/>
        </p:nvGrpSpPr>
        <p:grpSpPr>
          <a:xfrm>
            <a:off x="6359806" y="4272932"/>
            <a:ext cx="2432050" cy="2203449"/>
            <a:chOff x="373624" y="3549651"/>
            <a:chExt cx="3088994" cy="3070225"/>
          </a:xfrm>
        </p:grpSpPr>
        <p:sp>
          <p:nvSpPr>
            <p:cNvPr id="104" name="AutoShape 82">
              <a:extLst>
                <a:ext uri="{FF2B5EF4-FFF2-40B4-BE49-F238E27FC236}">
                  <a16:creationId xmlns:a16="http://schemas.microsoft.com/office/drawing/2014/main" id="{436665A6-3A71-4D67-8000-FCF1692B4D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3624" y="3556001"/>
              <a:ext cx="3051175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Rectangle 84">
              <a:extLst>
                <a:ext uri="{FF2B5EF4-FFF2-40B4-BE49-F238E27FC236}">
                  <a16:creationId xmlns:a16="http://schemas.microsoft.com/office/drawing/2014/main" id="{6C710581-8BD2-42EB-8D04-2C3814F24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70194"/>
              <a:ext cx="3085819" cy="304333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106" name="Line 85">
              <a:extLst>
                <a:ext uri="{FF2B5EF4-FFF2-40B4-BE49-F238E27FC236}">
                  <a16:creationId xmlns:a16="http://schemas.microsoft.com/office/drawing/2014/main" id="{645DEEEE-809C-4CD9-8B4E-5BDF3EDEB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86">
              <a:extLst>
                <a:ext uri="{FF2B5EF4-FFF2-40B4-BE49-F238E27FC236}">
                  <a16:creationId xmlns:a16="http://schemas.microsoft.com/office/drawing/2014/main" id="{98C21F64-C91F-4B1C-B7D8-1A26DB121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87">
              <a:extLst>
                <a:ext uri="{FF2B5EF4-FFF2-40B4-BE49-F238E27FC236}">
                  <a16:creationId xmlns:a16="http://schemas.microsoft.com/office/drawing/2014/main" id="{6F741CD0-8F37-40CE-8E6C-D711116FE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Line 88">
              <a:extLst>
                <a:ext uri="{FF2B5EF4-FFF2-40B4-BE49-F238E27FC236}">
                  <a16:creationId xmlns:a16="http://schemas.microsoft.com/office/drawing/2014/main" id="{0B95104E-CF58-404E-BE48-14B8F5747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2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Line 89">
              <a:extLst>
                <a:ext uri="{FF2B5EF4-FFF2-40B4-BE49-F238E27FC236}">
                  <a16:creationId xmlns:a16="http://schemas.microsoft.com/office/drawing/2014/main" id="{E615531C-A165-46A4-8BEF-8313BCE0F8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6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90">
              <a:extLst>
                <a:ext uri="{FF2B5EF4-FFF2-40B4-BE49-F238E27FC236}">
                  <a16:creationId xmlns:a16="http://schemas.microsoft.com/office/drawing/2014/main" id="{D6367919-AA09-4FAE-A582-47FFF7B30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91">
              <a:extLst>
                <a:ext uri="{FF2B5EF4-FFF2-40B4-BE49-F238E27FC236}">
                  <a16:creationId xmlns:a16="http://schemas.microsoft.com/office/drawing/2014/main" id="{8CC220A9-01D4-45D3-9DF2-C3CC04BC6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92">
              <a:extLst>
                <a:ext uri="{FF2B5EF4-FFF2-40B4-BE49-F238E27FC236}">
                  <a16:creationId xmlns:a16="http://schemas.microsoft.com/office/drawing/2014/main" id="{05F5C7C0-9E6A-437A-8492-8A81214E2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93">
              <a:extLst>
                <a:ext uri="{FF2B5EF4-FFF2-40B4-BE49-F238E27FC236}">
                  <a16:creationId xmlns:a16="http://schemas.microsoft.com/office/drawing/2014/main" id="{EA6A89FD-0BDD-4251-A36D-A9753B4F5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94">
              <a:extLst>
                <a:ext uri="{FF2B5EF4-FFF2-40B4-BE49-F238E27FC236}">
                  <a16:creationId xmlns:a16="http://schemas.microsoft.com/office/drawing/2014/main" id="{8228544C-7513-4A81-9878-02A4E4D8B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95">
              <a:extLst>
                <a:ext uri="{FF2B5EF4-FFF2-40B4-BE49-F238E27FC236}">
                  <a16:creationId xmlns:a16="http://schemas.microsoft.com/office/drawing/2014/main" id="{1A007DA9-ACB1-4CF7-8A5E-C84BC2EAF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9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96">
              <a:extLst>
                <a:ext uri="{FF2B5EF4-FFF2-40B4-BE49-F238E27FC236}">
                  <a16:creationId xmlns:a16="http://schemas.microsoft.com/office/drawing/2014/main" id="{6B7F622C-64B9-4EA1-8890-B17B487E9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97">
              <a:extLst>
                <a:ext uri="{FF2B5EF4-FFF2-40B4-BE49-F238E27FC236}">
                  <a16:creationId xmlns:a16="http://schemas.microsoft.com/office/drawing/2014/main" id="{28010CBE-9BEE-4B28-8F32-19A168CF5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7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98">
              <a:extLst>
                <a:ext uri="{FF2B5EF4-FFF2-40B4-BE49-F238E27FC236}">
                  <a16:creationId xmlns:a16="http://schemas.microsoft.com/office/drawing/2014/main" id="{1C5209BA-6C8C-47E4-B790-2ACF04694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99">
              <a:extLst>
                <a:ext uri="{FF2B5EF4-FFF2-40B4-BE49-F238E27FC236}">
                  <a16:creationId xmlns:a16="http://schemas.microsoft.com/office/drawing/2014/main" id="{79A4F009-C383-4F1D-A0CD-312B003EE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198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Line 100">
              <a:extLst>
                <a:ext uri="{FF2B5EF4-FFF2-40B4-BE49-F238E27FC236}">
                  <a16:creationId xmlns:a16="http://schemas.microsoft.com/office/drawing/2014/main" id="{95CFCD79-3DA8-4400-9B16-6548EDE42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26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101">
              <a:extLst>
                <a:ext uri="{FF2B5EF4-FFF2-40B4-BE49-F238E27FC236}">
                  <a16:creationId xmlns:a16="http://schemas.microsoft.com/office/drawing/2014/main" id="{CD41B737-2BF0-4F9B-8463-79E3B3602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358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102">
              <a:extLst>
                <a:ext uri="{FF2B5EF4-FFF2-40B4-BE49-F238E27FC236}">
                  <a16:creationId xmlns:a16="http://schemas.microsoft.com/office/drawing/2014/main" id="{0B873314-F743-462E-BC34-DEDB10136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9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103">
              <a:extLst>
                <a:ext uri="{FF2B5EF4-FFF2-40B4-BE49-F238E27FC236}">
                  <a16:creationId xmlns:a16="http://schemas.microsoft.com/office/drawing/2014/main" id="{964EBD38-2BF6-4BA8-9083-523900602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0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104">
              <a:extLst>
                <a:ext uri="{FF2B5EF4-FFF2-40B4-BE49-F238E27FC236}">
                  <a16:creationId xmlns:a16="http://schemas.microsoft.com/office/drawing/2014/main" id="{CFE06DB3-A1A0-4479-AA00-3669265C7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4764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105">
              <a:extLst>
                <a:ext uri="{FF2B5EF4-FFF2-40B4-BE49-F238E27FC236}">
                  <a16:creationId xmlns:a16="http://schemas.microsoft.com/office/drawing/2014/main" id="{7A45008A-0474-498F-BBED-A68916DD2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2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106">
              <a:extLst>
                <a:ext uri="{FF2B5EF4-FFF2-40B4-BE49-F238E27FC236}">
                  <a16:creationId xmlns:a16="http://schemas.microsoft.com/office/drawing/2014/main" id="{882F41AE-AA1E-44D4-83C5-542E8F34E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85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107">
              <a:extLst>
                <a:ext uri="{FF2B5EF4-FFF2-40B4-BE49-F238E27FC236}">
                  <a16:creationId xmlns:a16="http://schemas.microsoft.com/office/drawing/2014/main" id="{B46892A5-77FA-4156-8E96-E6536BEAD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1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108">
              <a:extLst>
                <a:ext uri="{FF2B5EF4-FFF2-40B4-BE49-F238E27FC236}">
                  <a16:creationId xmlns:a16="http://schemas.microsoft.com/office/drawing/2014/main" id="{262B3C56-9680-4BBE-92D4-0BE5AF7B4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5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109">
              <a:extLst>
                <a:ext uri="{FF2B5EF4-FFF2-40B4-BE49-F238E27FC236}">
                  <a16:creationId xmlns:a16="http://schemas.microsoft.com/office/drawing/2014/main" id="{94ACB751-F40B-4504-88EE-FBF728A5E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3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Line 110">
              <a:extLst>
                <a:ext uri="{FF2B5EF4-FFF2-40B4-BE49-F238E27FC236}">
                  <a16:creationId xmlns:a16="http://schemas.microsoft.com/office/drawing/2014/main" id="{22315B00-5C0B-4AEF-98F9-E503CEA67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9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111">
              <a:extLst>
                <a:ext uri="{FF2B5EF4-FFF2-40B4-BE49-F238E27FC236}">
                  <a16:creationId xmlns:a16="http://schemas.microsoft.com/office/drawing/2014/main" id="{3604D66D-3509-4C34-8D1D-6EE40471E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562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112">
              <a:extLst>
                <a:ext uri="{FF2B5EF4-FFF2-40B4-BE49-F238E27FC236}">
                  <a16:creationId xmlns:a16="http://schemas.microsoft.com/office/drawing/2014/main" id="{4C6312C9-DEC2-4E5F-8FF4-2DE41BA61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1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Line 113">
              <a:extLst>
                <a:ext uri="{FF2B5EF4-FFF2-40B4-BE49-F238E27FC236}">
                  <a16:creationId xmlns:a16="http://schemas.microsoft.com/office/drawing/2014/main" id="{1567F9A9-C908-4EDB-B106-DB82328E3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7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Line 114">
              <a:extLst>
                <a:ext uri="{FF2B5EF4-FFF2-40B4-BE49-F238E27FC236}">
                  <a16:creationId xmlns:a16="http://schemas.microsoft.com/office/drawing/2014/main" id="{24DB50B3-4507-4622-958A-624737E14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73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Rectangle 115">
              <a:extLst>
                <a:ext uri="{FF2B5EF4-FFF2-40B4-BE49-F238E27FC236}">
                  <a16:creationId xmlns:a16="http://schemas.microsoft.com/office/drawing/2014/main" id="{63E1564A-2198-46E1-BC83-F3A21E8E8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712" y="5291139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37" name="Freeform 116">
              <a:extLst>
                <a:ext uri="{FF2B5EF4-FFF2-40B4-BE49-F238E27FC236}">
                  <a16:creationId xmlns:a16="http://schemas.microsoft.com/office/drawing/2014/main" id="{C8733EAE-FFB2-4869-A570-4F200B0C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287" y="5416551"/>
              <a:ext cx="26988" cy="101600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38" name="Line 117">
              <a:extLst>
                <a:ext uri="{FF2B5EF4-FFF2-40B4-BE49-F238E27FC236}">
                  <a16:creationId xmlns:a16="http://schemas.microsoft.com/office/drawing/2014/main" id="{B6589933-49D1-4822-BB82-13CE55ED2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9" name="Line 118">
              <a:extLst>
                <a:ext uri="{FF2B5EF4-FFF2-40B4-BE49-F238E27FC236}">
                  <a16:creationId xmlns:a16="http://schemas.microsoft.com/office/drawing/2014/main" id="{DB98F25D-AC6A-436A-B6AB-E8EABF2D2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9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Line 119">
              <a:extLst>
                <a:ext uri="{FF2B5EF4-FFF2-40B4-BE49-F238E27FC236}">
                  <a16:creationId xmlns:a16="http://schemas.microsoft.com/office/drawing/2014/main" id="{B378BD23-2465-44B1-8361-2AA3B2412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7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Line 120">
              <a:extLst>
                <a:ext uri="{FF2B5EF4-FFF2-40B4-BE49-F238E27FC236}">
                  <a16:creationId xmlns:a16="http://schemas.microsoft.com/office/drawing/2014/main" id="{CA853B9F-0F98-44DF-9C61-D8B6DDBC6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9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Rectangle 121">
              <a:extLst>
                <a:ext uri="{FF2B5EF4-FFF2-40B4-BE49-F238E27FC236}">
                  <a16:creationId xmlns:a16="http://schemas.microsoft.com/office/drawing/2014/main" id="{23B38717-E8A4-49CC-AD59-E11931904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24" y="3549651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077CE3DF-7977-4EF7-B987-7E2BD360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812" y="3567114"/>
              <a:ext cx="53975" cy="52388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44" name="Rectangle 123">
              <a:extLst>
                <a:ext uri="{FF2B5EF4-FFF2-40B4-BE49-F238E27FC236}">
                  <a16:creationId xmlns:a16="http://schemas.microsoft.com/office/drawing/2014/main" id="{53AE584E-0351-4EC6-8301-CFB4E79E4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45" name="Line 124">
              <a:extLst>
                <a:ext uri="{FF2B5EF4-FFF2-40B4-BE49-F238E27FC236}">
                  <a16:creationId xmlns:a16="http://schemas.microsoft.com/office/drawing/2014/main" id="{8D891B62-4B3D-4CA7-8D29-763A479F4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Rectangle 125">
              <a:extLst>
                <a:ext uri="{FF2B5EF4-FFF2-40B4-BE49-F238E27FC236}">
                  <a16:creationId xmlns:a16="http://schemas.microsoft.com/office/drawing/2014/main" id="{9329C543-87B8-4136-B0F2-F11E00CD1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62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47" name="Line 126">
              <a:extLst>
                <a:ext uri="{FF2B5EF4-FFF2-40B4-BE49-F238E27FC236}">
                  <a16:creationId xmlns:a16="http://schemas.microsoft.com/office/drawing/2014/main" id="{E684DFA9-FCD8-4C0D-9DEB-7E682CA81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2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Rectangle 127">
              <a:extLst>
                <a:ext uri="{FF2B5EF4-FFF2-40B4-BE49-F238E27FC236}">
                  <a16:creationId xmlns:a16="http://schemas.microsoft.com/office/drawing/2014/main" id="{ACA360AE-339A-44B3-B7FB-FAAC9C5D0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49" name="Rectangle 128">
              <a:extLst>
                <a:ext uri="{FF2B5EF4-FFF2-40B4-BE49-F238E27FC236}">
                  <a16:creationId xmlns:a16="http://schemas.microsoft.com/office/drawing/2014/main" id="{3515BB09-C7A5-41E8-A921-B0ADC0A3C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12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50" name="Line 129">
              <a:extLst>
                <a:ext uri="{FF2B5EF4-FFF2-40B4-BE49-F238E27FC236}">
                  <a16:creationId xmlns:a16="http://schemas.microsoft.com/office/drawing/2014/main" id="{30EA1308-26AA-4FBA-AEB2-24EDD97E0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3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Rectangle 130">
              <a:extLst>
                <a:ext uri="{FF2B5EF4-FFF2-40B4-BE49-F238E27FC236}">
                  <a16:creationId xmlns:a16="http://schemas.microsoft.com/office/drawing/2014/main" id="{344A02C0-CD82-4FA4-8AE7-6FC7B38FE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524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52" name="Line 131">
              <a:extLst>
                <a:ext uri="{FF2B5EF4-FFF2-40B4-BE49-F238E27FC236}">
                  <a16:creationId xmlns:a16="http://schemas.microsoft.com/office/drawing/2014/main" id="{A3217CB2-BDBD-410C-9353-DA769247A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0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Rectangle 132">
              <a:extLst>
                <a:ext uri="{FF2B5EF4-FFF2-40B4-BE49-F238E27FC236}">
                  <a16:creationId xmlns:a16="http://schemas.microsoft.com/office/drawing/2014/main" id="{BA8BE1A1-1DF8-495C-A17A-237A91014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2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54" name="Line 133">
              <a:extLst>
                <a:ext uri="{FF2B5EF4-FFF2-40B4-BE49-F238E27FC236}">
                  <a16:creationId xmlns:a16="http://schemas.microsoft.com/office/drawing/2014/main" id="{19F1DBDB-AE3A-4657-B1E2-733837B74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Rectangle 134">
              <a:extLst>
                <a:ext uri="{FF2B5EF4-FFF2-40B4-BE49-F238E27FC236}">
                  <a16:creationId xmlns:a16="http://schemas.microsoft.com/office/drawing/2014/main" id="{0402A1D6-39B9-433E-90B9-F2A60E68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79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56" name="Line 135">
              <a:extLst>
                <a:ext uri="{FF2B5EF4-FFF2-40B4-BE49-F238E27FC236}">
                  <a16:creationId xmlns:a16="http://schemas.microsoft.com/office/drawing/2014/main" id="{0907C317-440A-423D-AF85-C135548F8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1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Rectangle 136">
              <a:extLst>
                <a:ext uri="{FF2B5EF4-FFF2-40B4-BE49-F238E27FC236}">
                  <a16:creationId xmlns:a16="http://schemas.microsoft.com/office/drawing/2014/main" id="{7624CF82-2D81-41A3-80A2-732ACE590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3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58" name="Line 137">
              <a:extLst>
                <a:ext uri="{FF2B5EF4-FFF2-40B4-BE49-F238E27FC236}">
                  <a16:creationId xmlns:a16="http://schemas.microsoft.com/office/drawing/2014/main" id="{705C40B1-1C7C-483D-8431-655CEF7B5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89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Rectangle 138">
              <a:extLst>
                <a:ext uri="{FF2B5EF4-FFF2-40B4-BE49-F238E27FC236}">
                  <a16:creationId xmlns:a16="http://schemas.microsoft.com/office/drawing/2014/main" id="{D12BA9A6-6BFD-438D-9A00-D0B260BDE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73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60" name="Rectangle 139">
              <a:extLst>
                <a:ext uri="{FF2B5EF4-FFF2-40B4-BE49-F238E27FC236}">
                  <a16:creationId xmlns:a16="http://schemas.microsoft.com/office/drawing/2014/main" id="{97D49F7A-AF00-425D-878F-E321EB2D7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6169027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61" name="Line 140">
              <a:extLst>
                <a:ext uri="{FF2B5EF4-FFF2-40B4-BE49-F238E27FC236}">
                  <a16:creationId xmlns:a16="http://schemas.microsoft.com/office/drawing/2014/main" id="{3E289E0D-3724-4E0B-BED4-FBC9081CF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622617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Rectangle 141">
              <a:extLst>
                <a:ext uri="{FF2B5EF4-FFF2-40B4-BE49-F238E27FC236}">
                  <a16:creationId xmlns:a16="http://schemas.microsoft.com/office/drawing/2014/main" id="{23992A19-895E-44C1-9209-CAB2899B9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5792790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3" name="Line 142">
              <a:extLst>
                <a:ext uri="{FF2B5EF4-FFF2-40B4-BE49-F238E27FC236}">
                  <a16:creationId xmlns:a16="http://schemas.microsoft.com/office/drawing/2014/main" id="{11EAFAA6-48CC-4EF1-93C8-C2BC171B2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849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Rectangle 143">
              <a:extLst>
                <a:ext uri="{FF2B5EF4-FFF2-40B4-BE49-F238E27FC236}">
                  <a16:creationId xmlns:a16="http://schemas.microsoft.com/office/drawing/2014/main" id="{D04CE4E7-9CA6-43F7-A8F0-1D65B5F45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5027614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5" name="Line 144">
              <a:extLst>
                <a:ext uri="{FF2B5EF4-FFF2-40B4-BE49-F238E27FC236}">
                  <a16:creationId xmlns:a16="http://schemas.microsoft.com/office/drawing/2014/main" id="{8376016F-C650-4E2E-A0C7-72FEFCED7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084764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Rectangle 145">
              <a:extLst>
                <a:ext uri="{FF2B5EF4-FFF2-40B4-BE49-F238E27FC236}">
                  <a16:creationId xmlns:a16="http://schemas.microsoft.com/office/drawing/2014/main" id="{5292653D-2130-4CBF-978A-FE5BAE4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651377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67" name="Line 146">
              <a:extLst>
                <a:ext uri="{FF2B5EF4-FFF2-40B4-BE49-F238E27FC236}">
                  <a16:creationId xmlns:a16="http://schemas.microsoft.com/office/drawing/2014/main" id="{C1335FF2-9A2A-4A59-92DC-AFBE5D030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70852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Rectangle 147">
              <a:extLst>
                <a:ext uri="{FF2B5EF4-FFF2-40B4-BE49-F238E27FC236}">
                  <a16:creationId xmlns:a16="http://schemas.microsoft.com/office/drawing/2014/main" id="{24B2A399-8F62-4EEF-A139-6A2BF9AF8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268789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69" name="Line 148">
              <a:extLst>
                <a:ext uri="{FF2B5EF4-FFF2-40B4-BE49-F238E27FC236}">
                  <a16:creationId xmlns:a16="http://schemas.microsoft.com/office/drawing/2014/main" id="{2A6EE472-995D-4532-9A3F-682788269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325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Rectangle 149">
              <a:extLst>
                <a:ext uri="{FF2B5EF4-FFF2-40B4-BE49-F238E27FC236}">
                  <a16:creationId xmlns:a16="http://schemas.microsoft.com/office/drawing/2014/main" id="{F5B2FB15-DD07-4103-B09C-E8C112954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3892552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71" name="Line 150">
              <a:extLst>
                <a:ext uri="{FF2B5EF4-FFF2-40B4-BE49-F238E27FC236}">
                  <a16:creationId xmlns:a16="http://schemas.microsoft.com/office/drawing/2014/main" id="{6B84A301-1013-4BBE-B70E-A32EEC735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3949701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Rectangle 154">
              <a:extLst>
                <a:ext uri="{FF2B5EF4-FFF2-40B4-BE49-F238E27FC236}">
                  <a16:creationId xmlns:a16="http://schemas.microsoft.com/office/drawing/2014/main" id="{A9AAE8B3-EA91-4AA8-B9AD-FB15EF1C9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173" name="Object 3">
            <a:extLst>
              <a:ext uri="{FF2B5EF4-FFF2-40B4-BE49-F238E27FC236}">
                <a16:creationId xmlns:a16="http://schemas.microsoft.com/office/drawing/2014/main" id="{03E76914-422A-40DF-8A78-D5C9B6154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532655"/>
              </p:ext>
            </p:extLst>
          </p:nvPr>
        </p:nvGraphicFramePr>
        <p:xfrm>
          <a:off x="6269614" y="2802089"/>
          <a:ext cx="200501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241200" progId="Equation.DSMT4">
                  <p:embed/>
                </p:oleObj>
              </mc:Choice>
              <mc:Fallback>
                <p:oleObj name="Equation" r:id="rId11" imgW="1054080" imgH="241200" progId="Equation.DSMT4">
                  <p:embed/>
                  <p:pic>
                    <p:nvPicPr>
                      <p:cNvPr id="173" name="Object 3">
                        <a:extLst>
                          <a:ext uri="{FF2B5EF4-FFF2-40B4-BE49-F238E27FC236}">
                            <a16:creationId xmlns:a16="http://schemas.microsoft.com/office/drawing/2014/main" id="{03E76914-422A-40DF-8A78-D5C9B6154C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614" y="2802089"/>
                        <a:ext cx="200501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Right Brace 173">
            <a:extLst>
              <a:ext uri="{FF2B5EF4-FFF2-40B4-BE49-F238E27FC236}">
                <a16:creationId xmlns:a16="http://schemas.microsoft.com/office/drawing/2014/main" id="{67152CA7-7039-4294-93A8-F4D8D9C634D5}"/>
              </a:ext>
            </a:extLst>
          </p:cNvPr>
          <p:cNvSpPr/>
          <p:nvPr/>
        </p:nvSpPr>
        <p:spPr>
          <a:xfrm rot="5400000">
            <a:off x="6689717" y="2798857"/>
            <a:ext cx="282388" cy="981636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1ED290B-2E90-43B3-9F2E-AF730E955C91}"/>
              </a:ext>
            </a:extLst>
          </p:cNvPr>
          <p:cNvSpPr txBox="1"/>
          <p:nvPr/>
        </p:nvSpPr>
        <p:spPr>
          <a:xfrm>
            <a:off x="5777267" y="3355726"/>
            <a:ext cx="156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UP</a:t>
            </a:r>
          </a:p>
        </p:txBody>
      </p:sp>
      <p:graphicFrame>
        <p:nvGraphicFramePr>
          <p:cNvPr id="183" name="Object 3">
            <a:extLst>
              <a:ext uri="{FF2B5EF4-FFF2-40B4-BE49-F238E27FC236}">
                <a16:creationId xmlns:a16="http://schemas.microsoft.com/office/drawing/2014/main" id="{C48469E1-2AD6-482A-B089-7769D4C41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231619"/>
              </p:ext>
            </p:extLst>
          </p:nvPr>
        </p:nvGraphicFramePr>
        <p:xfrm>
          <a:off x="7917500" y="3289359"/>
          <a:ext cx="1144213" cy="29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98400" imgH="177480" progId="Equation.DSMT4">
                  <p:embed/>
                </p:oleObj>
              </mc:Choice>
              <mc:Fallback>
                <p:oleObj name="Equation" r:id="rId13" imgW="698400" imgH="177480" progId="Equation.DSMT4">
                  <p:embed/>
                  <p:pic>
                    <p:nvPicPr>
                      <p:cNvPr id="183" name="Object 3">
                        <a:extLst>
                          <a:ext uri="{FF2B5EF4-FFF2-40B4-BE49-F238E27FC236}">
                            <a16:creationId xmlns:a16="http://schemas.microsoft.com/office/drawing/2014/main" id="{C48469E1-2AD6-482A-B089-7769D4C41F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500" y="3289359"/>
                        <a:ext cx="1144213" cy="291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3">
            <a:extLst>
              <a:ext uri="{FF2B5EF4-FFF2-40B4-BE49-F238E27FC236}">
                <a16:creationId xmlns:a16="http://schemas.microsoft.com/office/drawing/2014/main" id="{0CB40FB3-E5B3-4611-A36E-EE32CCC50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485883"/>
              </p:ext>
            </p:extLst>
          </p:nvPr>
        </p:nvGraphicFramePr>
        <p:xfrm>
          <a:off x="8423838" y="3609560"/>
          <a:ext cx="7699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800" imgH="177480" progId="Equation.DSMT4">
                  <p:embed/>
                </p:oleObj>
              </mc:Choice>
              <mc:Fallback>
                <p:oleObj name="Equation" r:id="rId15" imgW="469800" imgH="177480" progId="Equation.DSMT4">
                  <p:embed/>
                  <p:pic>
                    <p:nvPicPr>
                      <p:cNvPr id="184" name="Object 3">
                        <a:extLst>
                          <a:ext uri="{FF2B5EF4-FFF2-40B4-BE49-F238E27FC236}">
                            <a16:creationId xmlns:a16="http://schemas.microsoft.com/office/drawing/2014/main" id="{0CB40FB3-E5B3-4611-A36E-EE32CCC50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838" y="3609560"/>
                        <a:ext cx="769938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3">
            <a:extLst>
              <a:ext uri="{FF2B5EF4-FFF2-40B4-BE49-F238E27FC236}">
                <a16:creationId xmlns:a16="http://schemas.microsoft.com/office/drawing/2014/main" id="{89882723-860F-48DF-9DB6-BF35A6DF2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8531"/>
              </p:ext>
            </p:extLst>
          </p:nvPr>
        </p:nvGraphicFramePr>
        <p:xfrm>
          <a:off x="8441844" y="3860213"/>
          <a:ext cx="6254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880" imgH="177480" progId="Equation.DSMT4">
                  <p:embed/>
                </p:oleObj>
              </mc:Choice>
              <mc:Fallback>
                <p:oleObj name="Equation" r:id="rId17" imgW="380880" imgH="177480" progId="Equation.DSMT4">
                  <p:embed/>
                  <p:pic>
                    <p:nvPicPr>
                      <p:cNvPr id="185" name="Object 3">
                        <a:extLst>
                          <a:ext uri="{FF2B5EF4-FFF2-40B4-BE49-F238E27FC236}">
                            <a16:creationId xmlns:a16="http://schemas.microsoft.com/office/drawing/2014/main" id="{89882723-860F-48DF-9DB6-BF35A6DF2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844" y="3860213"/>
                        <a:ext cx="625475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TextBox 189">
            <a:extLst>
              <a:ext uri="{FF2B5EF4-FFF2-40B4-BE49-F238E27FC236}">
                <a16:creationId xmlns:a16="http://schemas.microsoft.com/office/drawing/2014/main" id="{2B6EA735-4B35-415C-822F-F536E41EDD3F}"/>
              </a:ext>
            </a:extLst>
          </p:cNvPr>
          <p:cNvSpPr txBox="1"/>
          <p:nvPr/>
        </p:nvSpPr>
        <p:spPr>
          <a:xfrm>
            <a:off x="5774949" y="3662759"/>
            <a:ext cx="190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left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start at 2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0A0A667-4F53-41B6-88E5-E131D0A2C7CD}"/>
              </a:ext>
            </a:extLst>
          </p:cNvPr>
          <p:cNvGrpSpPr/>
          <p:nvPr/>
        </p:nvGrpSpPr>
        <p:grpSpPr>
          <a:xfrm flipH="1">
            <a:off x="5791332" y="4952957"/>
            <a:ext cx="1639430" cy="700020"/>
            <a:chOff x="1645212" y="4594226"/>
            <a:chExt cx="1776413" cy="873126"/>
          </a:xfrm>
        </p:grpSpPr>
        <p:sp>
          <p:nvSpPr>
            <p:cNvPr id="193" name="Freeform 151">
              <a:extLst>
                <a:ext uri="{FF2B5EF4-FFF2-40B4-BE49-F238E27FC236}">
                  <a16:creationId xmlns:a16="http://schemas.microsoft.com/office/drawing/2014/main" id="{262B8226-5EEC-4EFC-BC25-50EC38ED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212" y="537686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94" name="Freeform 152">
              <a:extLst>
                <a:ext uri="{FF2B5EF4-FFF2-40B4-BE49-F238E27FC236}">
                  <a16:creationId xmlns:a16="http://schemas.microsoft.com/office/drawing/2014/main" id="{5AC89368-74E2-4A6D-A692-083303E3C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437" y="459422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BA664CD-8D9E-45CB-BF51-9B5194239F31}"/>
              </a:ext>
            </a:extLst>
          </p:cNvPr>
          <p:cNvSpPr/>
          <p:nvPr/>
        </p:nvSpPr>
        <p:spPr>
          <a:xfrm>
            <a:off x="7445001" y="3272043"/>
            <a:ext cx="1902112" cy="101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6" name="Right Brace 195">
            <a:extLst>
              <a:ext uri="{FF2B5EF4-FFF2-40B4-BE49-F238E27FC236}">
                <a16:creationId xmlns:a16="http://schemas.microsoft.com/office/drawing/2014/main" id="{297941B6-7FEA-405F-9AE2-22C26E3C8171}"/>
              </a:ext>
            </a:extLst>
          </p:cNvPr>
          <p:cNvSpPr/>
          <p:nvPr/>
        </p:nvSpPr>
        <p:spPr>
          <a:xfrm rot="5400000">
            <a:off x="7815962" y="2929493"/>
            <a:ext cx="282388" cy="745424"/>
          </a:xfrm>
          <a:prstGeom prst="rightBrace">
            <a:avLst>
              <a:gd name="adj1" fmla="val 4404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31507AE-3D23-46E5-96B8-CB41010687DD}"/>
              </a:ext>
            </a:extLst>
          </p:cNvPr>
          <p:cNvSpPr txBox="1"/>
          <p:nvPr/>
        </p:nvSpPr>
        <p:spPr>
          <a:xfrm>
            <a:off x="7318072" y="3468662"/>
            <a:ext cx="156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Straight line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3BF3498-8BCC-4970-838A-BB5C70A0F809}"/>
              </a:ext>
            </a:extLst>
          </p:cNvPr>
          <p:cNvSpPr txBox="1"/>
          <p:nvPr/>
        </p:nvSpPr>
        <p:spPr>
          <a:xfrm>
            <a:off x="7553390" y="3743058"/>
            <a:ext cx="131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M=1 b=-4</a:t>
            </a:r>
          </a:p>
        </p:txBody>
      </p:sp>
      <p:sp>
        <p:nvSpPr>
          <p:cNvPr id="199" name="Freeform 153">
            <a:extLst>
              <a:ext uri="{FF2B5EF4-FFF2-40B4-BE49-F238E27FC236}">
                <a16:creationId xmlns:a16="http://schemas.microsoft.com/office/drawing/2014/main" id="{710EFDA2-7CA8-42C3-9FAE-6D551F51285A}"/>
              </a:ext>
            </a:extLst>
          </p:cNvPr>
          <p:cNvSpPr>
            <a:spLocks/>
          </p:cNvSpPr>
          <p:nvPr/>
        </p:nvSpPr>
        <p:spPr bwMode="auto">
          <a:xfrm>
            <a:off x="6944970" y="4370666"/>
            <a:ext cx="2065616" cy="2066266"/>
          </a:xfrm>
          <a:custGeom>
            <a:avLst/>
            <a:gdLst>
              <a:gd name="T0" fmla="*/ 23 w 794"/>
              <a:gd name="T1" fmla="*/ 1650 h 466"/>
              <a:gd name="T2" fmla="*/ 49 w 794"/>
              <a:gd name="T3" fmla="*/ 1621 h 466"/>
              <a:gd name="T4" fmla="*/ 75 w 794"/>
              <a:gd name="T5" fmla="*/ 1592 h 466"/>
              <a:gd name="T6" fmla="*/ 101 w 794"/>
              <a:gd name="T7" fmla="*/ 1564 h 466"/>
              <a:gd name="T8" fmla="*/ 128 w 794"/>
              <a:gd name="T9" fmla="*/ 1531 h 466"/>
              <a:gd name="T10" fmla="*/ 154 w 794"/>
              <a:gd name="T11" fmla="*/ 1502 h 466"/>
              <a:gd name="T12" fmla="*/ 180 w 794"/>
              <a:gd name="T13" fmla="*/ 1474 h 466"/>
              <a:gd name="T14" fmla="*/ 206 w 794"/>
              <a:gd name="T15" fmla="*/ 1445 h 466"/>
              <a:gd name="T16" fmla="*/ 233 w 794"/>
              <a:gd name="T17" fmla="*/ 1413 h 466"/>
              <a:gd name="T18" fmla="*/ 259 w 794"/>
              <a:gd name="T19" fmla="*/ 1384 h 466"/>
              <a:gd name="T20" fmla="*/ 285 w 794"/>
              <a:gd name="T21" fmla="*/ 1355 h 466"/>
              <a:gd name="T22" fmla="*/ 312 w 794"/>
              <a:gd name="T23" fmla="*/ 1326 h 466"/>
              <a:gd name="T24" fmla="*/ 338 w 794"/>
              <a:gd name="T25" fmla="*/ 1298 h 466"/>
              <a:gd name="T26" fmla="*/ 364 w 794"/>
              <a:gd name="T27" fmla="*/ 1265 h 466"/>
              <a:gd name="T28" fmla="*/ 390 w 794"/>
              <a:gd name="T29" fmla="*/ 1236 h 466"/>
              <a:gd name="T30" fmla="*/ 417 w 794"/>
              <a:gd name="T31" fmla="*/ 1208 h 466"/>
              <a:gd name="T32" fmla="*/ 443 w 794"/>
              <a:gd name="T33" fmla="*/ 1179 h 466"/>
              <a:gd name="T34" fmla="*/ 469 w 794"/>
              <a:gd name="T35" fmla="*/ 1147 h 466"/>
              <a:gd name="T36" fmla="*/ 495 w 794"/>
              <a:gd name="T37" fmla="*/ 1118 h 466"/>
              <a:gd name="T38" fmla="*/ 522 w 794"/>
              <a:gd name="T39" fmla="*/ 1089 h 466"/>
              <a:gd name="T40" fmla="*/ 548 w 794"/>
              <a:gd name="T41" fmla="*/ 1060 h 466"/>
              <a:gd name="T42" fmla="*/ 574 w 794"/>
              <a:gd name="T43" fmla="*/ 1028 h 466"/>
              <a:gd name="T44" fmla="*/ 601 w 794"/>
              <a:gd name="T45" fmla="*/ 999 h 466"/>
              <a:gd name="T46" fmla="*/ 627 w 794"/>
              <a:gd name="T47" fmla="*/ 970 h 466"/>
              <a:gd name="T48" fmla="*/ 653 w 794"/>
              <a:gd name="T49" fmla="*/ 942 h 466"/>
              <a:gd name="T50" fmla="*/ 679 w 794"/>
              <a:gd name="T51" fmla="*/ 913 h 466"/>
              <a:gd name="T52" fmla="*/ 706 w 794"/>
              <a:gd name="T53" fmla="*/ 881 h 466"/>
              <a:gd name="T54" fmla="*/ 732 w 794"/>
              <a:gd name="T55" fmla="*/ 852 h 466"/>
              <a:gd name="T56" fmla="*/ 758 w 794"/>
              <a:gd name="T57" fmla="*/ 823 h 466"/>
              <a:gd name="T58" fmla="*/ 784 w 794"/>
              <a:gd name="T59" fmla="*/ 794 h 466"/>
              <a:gd name="T60" fmla="*/ 811 w 794"/>
              <a:gd name="T61" fmla="*/ 762 h 466"/>
              <a:gd name="T62" fmla="*/ 837 w 794"/>
              <a:gd name="T63" fmla="*/ 733 h 466"/>
              <a:gd name="T64" fmla="*/ 863 w 794"/>
              <a:gd name="T65" fmla="*/ 705 h 466"/>
              <a:gd name="T66" fmla="*/ 889 w 794"/>
              <a:gd name="T67" fmla="*/ 676 h 466"/>
              <a:gd name="T68" fmla="*/ 916 w 794"/>
              <a:gd name="T69" fmla="*/ 643 h 466"/>
              <a:gd name="T70" fmla="*/ 942 w 794"/>
              <a:gd name="T71" fmla="*/ 615 h 466"/>
              <a:gd name="T72" fmla="*/ 968 w 794"/>
              <a:gd name="T73" fmla="*/ 586 h 466"/>
              <a:gd name="T74" fmla="*/ 995 w 794"/>
              <a:gd name="T75" fmla="*/ 557 h 466"/>
              <a:gd name="T76" fmla="*/ 1021 w 794"/>
              <a:gd name="T77" fmla="*/ 528 h 466"/>
              <a:gd name="T78" fmla="*/ 1047 w 794"/>
              <a:gd name="T79" fmla="*/ 496 h 466"/>
              <a:gd name="T80" fmla="*/ 1073 w 794"/>
              <a:gd name="T81" fmla="*/ 467 h 466"/>
              <a:gd name="T82" fmla="*/ 1100 w 794"/>
              <a:gd name="T83" fmla="*/ 439 h 466"/>
              <a:gd name="T84" fmla="*/ 1126 w 794"/>
              <a:gd name="T85" fmla="*/ 410 h 466"/>
              <a:gd name="T86" fmla="*/ 1152 w 794"/>
              <a:gd name="T87" fmla="*/ 377 h 466"/>
              <a:gd name="T88" fmla="*/ 1178 w 794"/>
              <a:gd name="T89" fmla="*/ 349 h 466"/>
              <a:gd name="T90" fmla="*/ 1205 w 794"/>
              <a:gd name="T91" fmla="*/ 320 h 466"/>
              <a:gd name="T92" fmla="*/ 1231 w 794"/>
              <a:gd name="T93" fmla="*/ 291 h 466"/>
              <a:gd name="T94" fmla="*/ 1257 w 794"/>
              <a:gd name="T95" fmla="*/ 262 h 466"/>
              <a:gd name="T96" fmla="*/ 1284 w 794"/>
              <a:gd name="T97" fmla="*/ 230 h 466"/>
              <a:gd name="T98" fmla="*/ 1310 w 794"/>
              <a:gd name="T99" fmla="*/ 201 h 466"/>
              <a:gd name="T100" fmla="*/ 1336 w 794"/>
              <a:gd name="T101" fmla="*/ 173 h 466"/>
              <a:gd name="T102" fmla="*/ 1362 w 794"/>
              <a:gd name="T103" fmla="*/ 144 h 466"/>
              <a:gd name="T104" fmla="*/ 1389 w 794"/>
              <a:gd name="T105" fmla="*/ 111 h 466"/>
              <a:gd name="T106" fmla="*/ 1415 w 794"/>
              <a:gd name="T107" fmla="*/ 83 h 466"/>
              <a:gd name="T108" fmla="*/ 1441 w 794"/>
              <a:gd name="T109" fmla="*/ 54 h 466"/>
              <a:gd name="T110" fmla="*/ 1467 w 794"/>
              <a:gd name="T111" fmla="*/ 25 h 4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4"/>
              <a:gd name="T169" fmla="*/ 0 h 466"/>
              <a:gd name="T170" fmla="*/ 794 w 794"/>
              <a:gd name="T171" fmla="*/ 466 h 4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4" h="466">
                <a:moveTo>
                  <a:pt x="0" y="466"/>
                </a:moveTo>
                <a:lnTo>
                  <a:pt x="2" y="465"/>
                </a:lnTo>
                <a:lnTo>
                  <a:pt x="4" y="464"/>
                </a:lnTo>
                <a:lnTo>
                  <a:pt x="6" y="463"/>
                </a:lnTo>
                <a:lnTo>
                  <a:pt x="8" y="462"/>
                </a:lnTo>
                <a:lnTo>
                  <a:pt x="10" y="460"/>
                </a:lnTo>
                <a:lnTo>
                  <a:pt x="12" y="459"/>
                </a:lnTo>
                <a:lnTo>
                  <a:pt x="14" y="458"/>
                </a:lnTo>
                <a:lnTo>
                  <a:pt x="16" y="457"/>
                </a:lnTo>
                <a:lnTo>
                  <a:pt x="18" y="456"/>
                </a:lnTo>
                <a:lnTo>
                  <a:pt x="20" y="455"/>
                </a:lnTo>
                <a:lnTo>
                  <a:pt x="22" y="453"/>
                </a:lnTo>
                <a:lnTo>
                  <a:pt x="24" y="452"/>
                </a:lnTo>
                <a:lnTo>
                  <a:pt x="26" y="451"/>
                </a:lnTo>
                <a:lnTo>
                  <a:pt x="28" y="450"/>
                </a:lnTo>
                <a:lnTo>
                  <a:pt x="30" y="449"/>
                </a:lnTo>
                <a:lnTo>
                  <a:pt x="32" y="448"/>
                </a:lnTo>
                <a:lnTo>
                  <a:pt x="34" y="446"/>
                </a:lnTo>
                <a:lnTo>
                  <a:pt x="36" y="445"/>
                </a:lnTo>
                <a:lnTo>
                  <a:pt x="38" y="444"/>
                </a:lnTo>
                <a:lnTo>
                  <a:pt x="40" y="443"/>
                </a:lnTo>
                <a:lnTo>
                  <a:pt x="42" y="442"/>
                </a:lnTo>
                <a:lnTo>
                  <a:pt x="44" y="441"/>
                </a:lnTo>
                <a:lnTo>
                  <a:pt x="46" y="439"/>
                </a:lnTo>
                <a:lnTo>
                  <a:pt x="48" y="438"/>
                </a:lnTo>
                <a:lnTo>
                  <a:pt x="50" y="437"/>
                </a:lnTo>
                <a:lnTo>
                  <a:pt x="52" y="436"/>
                </a:lnTo>
                <a:lnTo>
                  <a:pt x="54" y="435"/>
                </a:lnTo>
                <a:lnTo>
                  <a:pt x="56" y="433"/>
                </a:lnTo>
                <a:lnTo>
                  <a:pt x="58" y="432"/>
                </a:lnTo>
                <a:lnTo>
                  <a:pt x="60" y="431"/>
                </a:lnTo>
                <a:lnTo>
                  <a:pt x="62" y="430"/>
                </a:lnTo>
                <a:lnTo>
                  <a:pt x="64" y="429"/>
                </a:lnTo>
                <a:lnTo>
                  <a:pt x="66" y="428"/>
                </a:lnTo>
                <a:lnTo>
                  <a:pt x="68" y="426"/>
                </a:lnTo>
                <a:lnTo>
                  <a:pt x="70" y="425"/>
                </a:lnTo>
                <a:lnTo>
                  <a:pt x="72" y="424"/>
                </a:lnTo>
                <a:lnTo>
                  <a:pt x="74" y="423"/>
                </a:lnTo>
                <a:lnTo>
                  <a:pt x="76" y="422"/>
                </a:lnTo>
                <a:lnTo>
                  <a:pt x="78" y="421"/>
                </a:lnTo>
                <a:lnTo>
                  <a:pt x="80" y="419"/>
                </a:lnTo>
                <a:lnTo>
                  <a:pt x="82" y="418"/>
                </a:lnTo>
                <a:lnTo>
                  <a:pt x="84" y="417"/>
                </a:lnTo>
                <a:lnTo>
                  <a:pt x="86" y="416"/>
                </a:lnTo>
                <a:lnTo>
                  <a:pt x="88" y="415"/>
                </a:lnTo>
                <a:lnTo>
                  <a:pt x="90" y="413"/>
                </a:lnTo>
                <a:lnTo>
                  <a:pt x="92" y="412"/>
                </a:lnTo>
                <a:lnTo>
                  <a:pt x="94" y="411"/>
                </a:lnTo>
                <a:lnTo>
                  <a:pt x="96" y="410"/>
                </a:lnTo>
                <a:lnTo>
                  <a:pt x="98" y="409"/>
                </a:lnTo>
                <a:lnTo>
                  <a:pt x="100" y="408"/>
                </a:lnTo>
                <a:lnTo>
                  <a:pt x="102" y="406"/>
                </a:lnTo>
                <a:lnTo>
                  <a:pt x="104" y="405"/>
                </a:lnTo>
                <a:lnTo>
                  <a:pt x="106" y="404"/>
                </a:lnTo>
                <a:lnTo>
                  <a:pt x="108" y="403"/>
                </a:lnTo>
                <a:lnTo>
                  <a:pt x="110" y="402"/>
                </a:lnTo>
                <a:lnTo>
                  <a:pt x="112" y="401"/>
                </a:lnTo>
                <a:lnTo>
                  <a:pt x="114" y="399"/>
                </a:lnTo>
                <a:lnTo>
                  <a:pt x="116" y="398"/>
                </a:lnTo>
                <a:lnTo>
                  <a:pt x="118" y="397"/>
                </a:lnTo>
                <a:lnTo>
                  <a:pt x="120" y="396"/>
                </a:lnTo>
                <a:lnTo>
                  <a:pt x="122" y="395"/>
                </a:lnTo>
                <a:lnTo>
                  <a:pt x="124" y="393"/>
                </a:lnTo>
                <a:lnTo>
                  <a:pt x="126" y="392"/>
                </a:lnTo>
                <a:lnTo>
                  <a:pt x="128" y="391"/>
                </a:lnTo>
                <a:lnTo>
                  <a:pt x="130" y="390"/>
                </a:lnTo>
                <a:lnTo>
                  <a:pt x="132" y="389"/>
                </a:lnTo>
                <a:lnTo>
                  <a:pt x="134" y="388"/>
                </a:lnTo>
                <a:lnTo>
                  <a:pt x="136" y="386"/>
                </a:lnTo>
                <a:lnTo>
                  <a:pt x="138" y="385"/>
                </a:lnTo>
                <a:lnTo>
                  <a:pt x="140" y="384"/>
                </a:lnTo>
                <a:lnTo>
                  <a:pt x="142" y="383"/>
                </a:lnTo>
                <a:lnTo>
                  <a:pt x="144" y="382"/>
                </a:lnTo>
                <a:lnTo>
                  <a:pt x="146" y="381"/>
                </a:lnTo>
                <a:lnTo>
                  <a:pt x="148" y="379"/>
                </a:lnTo>
                <a:lnTo>
                  <a:pt x="150" y="378"/>
                </a:lnTo>
                <a:lnTo>
                  <a:pt x="152" y="377"/>
                </a:lnTo>
                <a:lnTo>
                  <a:pt x="154" y="376"/>
                </a:lnTo>
                <a:lnTo>
                  <a:pt x="156" y="375"/>
                </a:lnTo>
                <a:lnTo>
                  <a:pt x="158" y="373"/>
                </a:lnTo>
                <a:lnTo>
                  <a:pt x="160" y="372"/>
                </a:lnTo>
                <a:lnTo>
                  <a:pt x="162" y="371"/>
                </a:lnTo>
                <a:lnTo>
                  <a:pt x="164" y="370"/>
                </a:lnTo>
                <a:lnTo>
                  <a:pt x="166" y="369"/>
                </a:lnTo>
                <a:lnTo>
                  <a:pt x="168" y="368"/>
                </a:lnTo>
                <a:lnTo>
                  <a:pt x="170" y="366"/>
                </a:lnTo>
                <a:lnTo>
                  <a:pt x="172" y="365"/>
                </a:lnTo>
                <a:lnTo>
                  <a:pt x="174" y="364"/>
                </a:lnTo>
                <a:lnTo>
                  <a:pt x="176" y="363"/>
                </a:lnTo>
                <a:lnTo>
                  <a:pt x="178" y="362"/>
                </a:lnTo>
                <a:lnTo>
                  <a:pt x="180" y="361"/>
                </a:lnTo>
                <a:lnTo>
                  <a:pt x="182" y="359"/>
                </a:lnTo>
                <a:lnTo>
                  <a:pt x="184" y="358"/>
                </a:lnTo>
                <a:lnTo>
                  <a:pt x="186" y="357"/>
                </a:lnTo>
                <a:lnTo>
                  <a:pt x="188" y="356"/>
                </a:lnTo>
                <a:lnTo>
                  <a:pt x="190" y="355"/>
                </a:lnTo>
                <a:lnTo>
                  <a:pt x="192" y="354"/>
                </a:lnTo>
                <a:lnTo>
                  <a:pt x="194" y="352"/>
                </a:lnTo>
                <a:lnTo>
                  <a:pt x="196" y="351"/>
                </a:lnTo>
                <a:lnTo>
                  <a:pt x="198" y="350"/>
                </a:lnTo>
                <a:lnTo>
                  <a:pt x="200" y="349"/>
                </a:lnTo>
                <a:lnTo>
                  <a:pt x="202" y="348"/>
                </a:lnTo>
                <a:lnTo>
                  <a:pt x="204" y="346"/>
                </a:lnTo>
                <a:lnTo>
                  <a:pt x="206" y="345"/>
                </a:lnTo>
                <a:lnTo>
                  <a:pt x="208" y="344"/>
                </a:lnTo>
                <a:lnTo>
                  <a:pt x="210" y="343"/>
                </a:lnTo>
                <a:lnTo>
                  <a:pt x="212" y="342"/>
                </a:lnTo>
                <a:lnTo>
                  <a:pt x="214" y="341"/>
                </a:lnTo>
                <a:lnTo>
                  <a:pt x="216" y="339"/>
                </a:lnTo>
                <a:lnTo>
                  <a:pt x="218" y="338"/>
                </a:lnTo>
                <a:lnTo>
                  <a:pt x="220" y="337"/>
                </a:lnTo>
                <a:lnTo>
                  <a:pt x="222" y="336"/>
                </a:lnTo>
                <a:lnTo>
                  <a:pt x="224" y="335"/>
                </a:lnTo>
                <a:lnTo>
                  <a:pt x="226" y="334"/>
                </a:lnTo>
                <a:lnTo>
                  <a:pt x="228" y="332"/>
                </a:lnTo>
                <a:lnTo>
                  <a:pt x="230" y="331"/>
                </a:lnTo>
                <a:lnTo>
                  <a:pt x="232" y="330"/>
                </a:lnTo>
                <a:lnTo>
                  <a:pt x="234" y="329"/>
                </a:lnTo>
                <a:lnTo>
                  <a:pt x="236" y="328"/>
                </a:lnTo>
                <a:lnTo>
                  <a:pt x="238" y="326"/>
                </a:lnTo>
                <a:lnTo>
                  <a:pt x="240" y="325"/>
                </a:lnTo>
                <a:lnTo>
                  <a:pt x="242" y="324"/>
                </a:lnTo>
                <a:lnTo>
                  <a:pt x="244" y="323"/>
                </a:lnTo>
                <a:lnTo>
                  <a:pt x="246" y="322"/>
                </a:lnTo>
                <a:lnTo>
                  <a:pt x="248" y="321"/>
                </a:lnTo>
                <a:lnTo>
                  <a:pt x="250" y="319"/>
                </a:lnTo>
                <a:lnTo>
                  <a:pt x="252" y="318"/>
                </a:lnTo>
                <a:lnTo>
                  <a:pt x="254" y="317"/>
                </a:lnTo>
                <a:lnTo>
                  <a:pt x="256" y="316"/>
                </a:lnTo>
                <a:lnTo>
                  <a:pt x="258" y="315"/>
                </a:lnTo>
                <a:lnTo>
                  <a:pt x="260" y="314"/>
                </a:lnTo>
                <a:lnTo>
                  <a:pt x="262" y="312"/>
                </a:lnTo>
                <a:lnTo>
                  <a:pt x="264" y="311"/>
                </a:lnTo>
                <a:lnTo>
                  <a:pt x="266" y="310"/>
                </a:lnTo>
                <a:lnTo>
                  <a:pt x="268" y="309"/>
                </a:lnTo>
                <a:lnTo>
                  <a:pt x="270" y="308"/>
                </a:lnTo>
                <a:lnTo>
                  <a:pt x="272" y="306"/>
                </a:lnTo>
                <a:lnTo>
                  <a:pt x="274" y="305"/>
                </a:lnTo>
                <a:lnTo>
                  <a:pt x="276" y="304"/>
                </a:lnTo>
                <a:lnTo>
                  <a:pt x="278" y="303"/>
                </a:lnTo>
                <a:lnTo>
                  <a:pt x="280" y="302"/>
                </a:lnTo>
                <a:lnTo>
                  <a:pt x="282" y="301"/>
                </a:lnTo>
                <a:lnTo>
                  <a:pt x="284" y="299"/>
                </a:lnTo>
                <a:lnTo>
                  <a:pt x="286" y="298"/>
                </a:lnTo>
                <a:lnTo>
                  <a:pt x="288" y="297"/>
                </a:lnTo>
                <a:lnTo>
                  <a:pt x="290" y="296"/>
                </a:lnTo>
                <a:lnTo>
                  <a:pt x="292" y="295"/>
                </a:lnTo>
                <a:lnTo>
                  <a:pt x="294" y="294"/>
                </a:lnTo>
                <a:lnTo>
                  <a:pt x="296" y="292"/>
                </a:lnTo>
                <a:lnTo>
                  <a:pt x="298" y="291"/>
                </a:lnTo>
                <a:lnTo>
                  <a:pt x="300" y="290"/>
                </a:lnTo>
                <a:lnTo>
                  <a:pt x="302" y="289"/>
                </a:lnTo>
                <a:lnTo>
                  <a:pt x="304" y="288"/>
                </a:lnTo>
                <a:lnTo>
                  <a:pt x="306" y="286"/>
                </a:lnTo>
                <a:lnTo>
                  <a:pt x="308" y="285"/>
                </a:lnTo>
                <a:lnTo>
                  <a:pt x="310" y="284"/>
                </a:lnTo>
                <a:lnTo>
                  <a:pt x="312" y="283"/>
                </a:lnTo>
                <a:lnTo>
                  <a:pt x="314" y="282"/>
                </a:lnTo>
                <a:lnTo>
                  <a:pt x="316" y="281"/>
                </a:lnTo>
                <a:lnTo>
                  <a:pt x="318" y="279"/>
                </a:lnTo>
                <a:lnTo>
                  <a:pt x="320" y="278"/>
                </a:lnTo>
                <a:lnTo>
                  <a:pt x="322" y="277"/>
                </a:lnTo>
                <a:lnTo>
                  <a:pt x="324" y="276"/>
                </a:lnTo>
                <a:lnTo>
                  <a:pt x="326" y="275"/>
                </a:lnTo>
                <a:lnTo>
                  <a:pt x="328" y="274"/>
                </a:lnTo>
                <a:lnTo>
                  <a:pt x="330" y="272"/>
                </a:lnTo>
                <a:lnTo>
                  <a:pt x="332" y="271"/>
                </a:lnTo>
                <a:lnTo>
                  <a:pt x="334" y="270"/>
                </a:lnTo>
                <a:lnTo>
                  <a:pt x="336" y="269"/>
                </a:lnTo>
                <a:lnTo>
                  <a:pt x="338" y="268"/>
                </a:lnTo>
                <a:lnTo>
                  <a:pt x="340" y="267"/>
                </a:lnTo>
                <a:lnTo>
                  <a:pt x="342" y="265"/>
                </a:lnTo>
                <a:lnTo>
                  <a:pt x="344" y="264"/>
                </a:lnTo>
                <a:lnTo>
                  <a:pt x="346" y="263"/>
                </a:lnTo>
                <a:lnTo>
                  <a:pt x="348" y="262"/>
                </a:lnTo>
                <a:lnTo>
                  <a:pt x="350" y="261"/>
                </a:lnTo>
                <a:lnTo>
                  <a:pt x="352" y="259"/>
                </a:lnTo>
                <a:lnTo>
                  <a:pt x="354" y="258"/>
                </a:lnTo>
                <a:lnTo>
                  <a:pt x="356" y="257"/>
                </a:lnTo>
                <a:lnTo>
                  <a:pt x="358" y="256"/>
                </a:lnTo>
                <a:lnTo>
                  <a:pt x="360" y="255"/>
                </a:lnTo>
                <a:lnTo>
                  <a:pt x="362" y="254"/>
                </a:lnTo>
                <a:lnTo>
                  <a:pt x="364" y="252"/>
                </a:lnTo>
                <a:lnTo>
                  <a:pt x="366" y="251"/>
                </a:lnTo>
                <a:lnTo>
                  <a:pt x="368" y="250"/>
                </a:lnTo>
                <a:lnTo>
                  <a:pt x="370" y="249"/>
                </a:lnTo>
                <a:lnTo>
                  <a:pt x="372" y="248"/>
                </a:lnTo>
                <a:lnTo>
                  <a:pt x="374" y="247"/>
                </a:lnTo>
                <a:lnTo>
                  <a:pt x="376" y="245"/>
                </a:lnTo>
                <a:lnTo>
                  <a:pt x="378" y="244"/>
                </a:lnTo>
                <a:lnTo>
                  <a:pt x="380" y="243"/>
                </a:lnTo>
                <a:lnTo>
                  <a:pt x="382" y="242"/>
                </a:lnTo>
                <a:lnTo>
                  <a:pt x="384" y="241"/>
                </a:lnTo>
                <a:lnTo>
                  <a:pt x="386" y="239"/>
                </a:lnTo>
                <a:lnTo>
                  <a:pt x="388" y="238"/>
                </a:lnTo>
                <a:lnTo>
                  <a:pt x="390" y="237"/>
                </a:lnTo>
                <a:lnTo>
                  <a:pt x="392" y="236"/>
                </a:lnTo>
                <a:lnTo>
                  <a:pt x="394" y="235"/>
                </a:lnTo>
                <a:lnTo>
                  <a:pt x="396" y="234"/>
                </a:lnTo>
                <a:lnTo>
                  <a:pt x="398" y="232"/>
                </a:lnTo>
                <a:lnTo>
                  <a:pt x="400" y="231"/>
                </a:lnTo>
                <a:lnTo>
                  <a:pt x="402" y="230"/>
                </a:lnTo>
                <a:lnTo>
                  <a:pt x="404" y="229"/>
                </a:lnTo>
                <a:lnTo>
                  <a:pt x="406" y="228"/>
                </a:lnTo>
                <a:lnTo>
                  <a:pt x="408" y="227"/>
                </a:lnTo>
                <a:lnTo>
                  <a:pt x="410" y="225"/>
                </a:lnTo>
                <a:lnTo>
                  <a:pt x="412" y="224"/>
                </a:lnTo>
                <a:lnTo>
                  <a:pt x="414" y="223"/>
                </a:lnTo>
                <a:lnTo>
                  <a:pt x="416" y="222"/>
                </a:lnTo>
                <a:lnTo>
                  <a:pt x="418" y="221"/>
                </a:lnTo>
                <a:lnTo>
                  <a:pt x="420" y="219"/>
                </a:lnTo>
                <a:lnTo>
                  <a:pt x="422" y="218"/>
                </a:lnTo>
                <a:lnTo>
                  <a:pt x="424" y="217"/>
                </a:lnTo>
                <a:lnTo>
                  <a:pt x="426" y="216"/>
                </a:lnTo>
                <a:lnTo>
                  <a:pt x="428" y="215"/>
                </a:lnTo>
                <a:lnTo>
                  <a:pt x="430" y="214"/>
                </a:lnTo>
                <a:lnTo>
                  <a:pt x="432" y="212"/>
                </a:lnTo>
                <a:lnTo>
                  <a:pt x="434" y="211"/>
                </a:lnTo>
                <a:lnTo>
                  <a:pt x="436" y="210"/>
                </a:lnTo>
                <a:lnTo>
                  <a:pt x="438" y="209"/>
                </a:lnTo>
                <a:lnTo>
                  <a:pt x="440" y="208"/>
                </a:lnTo>
                <a:lnTo>
                  <a:pt x="442" y="207"/>
                </a:lnTo>
                <a:lnTo>
                  <a:pt x="444" y="205"/>
                </a:lnTo>
                <a:lnTo>
                  <a:pt x="446" y="204"/>
                </a:lnTo>
                <a:lnTo>
                  <a:pt x="448" y="203"/>
                </a:lnTo>
                <a:lnTo>
                  <a:pt x="450" y="202"/>
                </a:lnTo>
                <a:lnTo>
                  <a:pt x="452" y="201"/>
                </a:lnTo>
                <a:lnTo>
                  <a:pt x="454" y="199"/>
                </a:lnTo>
                <a:lnTo>
                  <a:pt x="456" y="198"/>
                </a:lnTo>
                <a:lnTo>
                  <a:pt x="458" y="197"/>
                </a:lnTo>
                <a:lnTo>
                  <a:pt x="460" y="196"/>
                </a:lnTo>
                <a:lnTo>
                  <a:pt x="462" y="195"/>
                </a:lnTo>
                <a:lnTo>
                  <a:pt x="464" y="194"/>
                </a:lnTo>
                <a:lnTo>
                  <a:pt x="466" y="192"/>
                </a:lnTo>
                <a:lnTo>
                  <a:pt x="468" y="191"/>
                </a:lnTo>
                <a:lnTo>
                  <a:pt x="470" y="190"/>
                </a:lnTo>
                <a:lnTo>
                  <a:pt x="472" y="189"/>
                </a:lnTo>
                <a:lnTo>
                  <a:pt x="474" y="188"/>
                </a:lnTo>
                <a:lnTo>
                  <a:pt x="476" y="187"/>
                </a:lnTo>
                <a:lnTo>
                  <a:pt x="478" y="185"/>
                </a:lnTo>
                <a:lnTo>
                  <a:pt x="480" y="184"/>
                </a:lnTo>
                <a:lnTo>
                  <a:pt x="482" y="183"/>
                </a:lnTo>
                <a:lnTo>
                  <a:pt x="484" y="182"/>
                </a:lnTo>
                <a:lnTo>
                  <a:pt x="486" y="181"/>
                </a:lnTo>
                <a:lnTo>
                  <a:pt x="488" y="179"/>
                </a:lnTo>
                <a:lnTo>
                  <a:pt x="490" y="178"/>
                </a:lnTo>
                <a:lnTo>
                  <a:pt x="492" y="177"/>
                </a:lnTo>
                <a:lnTo>
                  <a:pt x="494" y="176"/>
                </a:lnTo>
                <a:lnTo>
                  <a:pt x="496" y="175"/>
                </a:lnTo>
                <a:lnTo>
                  <a:pt x="498" y="174"/>
                </a:lnTo>
                <a:lnTo>
                  <a:pt x="500" y="172"/>
                </a:lnTo>
                <a:lnTo>
                  <a:pt x="502" y="171"/>
                </a:lnTo>
                <a:lnTo>
                  <a:pt x="504" y="170"/>
                </a:lnTo>
                <a:lnTo>
                  <a:pt x="506" y="169"/>
                </a:lnTo>
                <a:lnTo>
                  <a:pt x="508" y="168"/>
                </a:lnTo>
                <a:lnTo>
                  <a:pt x="510" y="167"/>
                </a:lnTo>
                <a:lnTo>
                  <a:pt x="512" y="165"/>
                </a:lnTo>
                <a:lnTo>
                  <a:pt x="514" y="164"/>
                </a:lnTo>
                <a:lnTo>
                  <a:pt x="516" y="163"/>
                </a:lnTo>
                <a:lnTo>
                  <a:pt x="518" y="162"/>
                </a:lnTo>
                <a:lnTo>
                  <a:pt x="520" y="161"/>
                </a:lnTo>
                <a:lnTo>
                  <a:pt x="522" y="160"/>
                </a:lnTo>
                <a:lnTo>
                  <a:pt x="524" y="158"/>
                </a:lnTo>
                <a:lnTo>
                  <a:pt x="526" y="157"/>
                </a:lnTo>
                <a:lnTo>
                  <a:pt x="528" y="156"/>
                </a:lnTo>
                <a:lnTo>
                  <a:pt x="530" y="155"/>
                </a:lnTo>
                <a:lnTo>
                  <a:pt x="532" y="154"/>
                </a:lnTo>
                <a:lnTo>
                  <a:pt x="534" y="152"/>
                </a:lnTo>
                <a:lnTo>
                  <a:pt x="536" y="151"/>
                </a:lnTo>
                <a:lnTo>
                  <a:pt x="538" y="150"/>
                </a:lnTo>
                <a:lnTo>
                  <a:pt x="540" y="149"/>
                </a:lnTo>
                <a:lnTo>
                  <a:pt x="542" y="148"/>
                </a:lnTo>
                <a:lnTo>
                  <a:pt x="544" y="147"/>
                </a:lnTo>
                <a:lnTo>
                  <a:pt x="546" y="145"/>
                </a:lnTo>
                <a:lnTo>
                  <a:pt x="548" y="144"/>
                </a:lnTo>
                <a:lnTo>
                  <a:pt x="550" y="143"/>
                </a:lnTo>
                <a:lnTo>
                  <a:pt x="552" y="142"/>
                </a:lnTo>
                <a:lnTo>
                  <a:pt x="554" y="141"/>
                </a:lnTo>
                <a:lnTo>
                  <a:pt x="556" y="140"/>
                </a:lnTo>
                <a:lnTo>
                  <a:pt x="558" y="138"/>
                </a:lnTo>
                <a:lnTo>
                  <a:pt x="560" y="137"/>
                </a:lnTo>
                <a:lnTo>
                  <a:pt x="562" y="136"/>
                </a:lnTo>
                <a:lnTo>
                  <a:pt x="564" y="135"/>
                </a:lnTo>
                <a:lnTo>
                  <a:pt x="566" y="134"/>
                </a:lnTo>
                <a:lnTo>
                  <a:pt x="568" y="132"/>
                </a:lnTo>
                <a:lnTo>
                  <a:pt x="570" y="131"/>
                </a:lnTo>
                <a:lnTo>
                  <a:pt x="572" y="130"/>
                </a:lnTo>
                <a:lnTo>
                  <a:pt x="574" y="129"/>
                </a:lnTo>
                <a:lnTo>
                  <a:pt x="576" y="128"/>
                </a:lnTo>
                <a:lnTo>
                  <a:pt x="578" y="127"/>
                </a:lnTo>
                <a:lnTo>
                  <a:pt x="580" y="125"/>
                </a:lnTo>
                <a:lnTo>
                  <a:pt x="582" y="124"/>
                </a:lnTo>
                <a:lnTo>
                  <a:pt x="584" y="123"/>
                </a:lnTo>
                <a:lnTo>
                  <a:pt x="586" y="122"/>
                </a:lnTo>
                <a:lnTo>
                  <a:pt x="588" y="121"/>
                </a:lnTo>
                <a:lnTo>
                  <a:pt x="590" y="120"/>
                </a:lnTo>
                <a:lnTo>
                  <a:pt x="592" y="118"/>
                </a:lnTo>
                <a:lnTo>
                  <a:pt x="594" y="117"/>
                </a:lnTo>
                <a:lnTo>
                  <a:pt x="596" y="116"/>
                </a:lnTo>
                <a:lnTo>
                  <a:pt x="598" y="115"/>
                </a:lnTo>
                <a:lnTo>
                  <a:pt x="600" y="114"/>
                </a:lnTo>
                <a:lnTo>
                  <a:pt x="602" y="112"/>
                </a:lnTo>
                <a:lnTo>
                  <a:pt x="604" y="111"/>
                </a:lnTo>
                <a:lnTo>
                  <a:pt x="606" y="110"/>
                </a:lnTo>
                <a:lnTo>
                  <a:pt x="608" y="109"/>
                </a:lnTo>
                <a:lnTo>
                  <a:pt x="610" y="108"/>
                </a:lnTo>
                <a:lnTo>
                  <a:pt x="612" y="107"/>
                </a:lnTo>
                <a:lnTo>
                  <a:pt x="614" y="105"/>
                </a:lnTo>
                <a:lnTo>
                  <a:pt x="616" y="104"/>
                </a:lnTo>
                <a:lnTo>
                  <a:pt x="618" y="103"/>
                </a:lnTo>
                <a:lnTo>
                  <a:pt x="620" y="102"/>
                </a:lnTo>
                <a:lnTo>
                  <a:pt x="622" y="101"/>
                </a:lnTo>
                <a:lnTo>
                  <a:pt x="624" y="100"/>
                </a:lnTo>
                <a:lnTo>
                  <a:pt x="626" y="98"/>
                </a:lnTo>
                <a:lnTo>
                  <a:pt x="628" y="97"/>
                </a:lnTo>
                <a:lnTo>
                  <a:pt x="630" y="96"/>
                </a:lnTo>
                <a:lnTo>
                  <a:pt x="632" y="95"/>
                </a:lnTo>
                <a:lnTo>
                  <a:pt x="634" y="94"/>
                </a:lnTo>
                <a:lnTo>
                  <a:pt x="636" y="92"/>
                </a:lnTo>
                <a:lnTo>
                  <a:pt x="638" y="91"/>
                </a:lnTo>
                <a:lnTo>
                  <a:pt x="640" y="90"/>
                </a:lnTo>
                <a:lnTo>
                  <a:pt x="642" y="89"/>
                </a:lnTo>
                <a:lnTo>
                  <a:pt x="644" y="88"/>
                </a:lnTo>
                <a:lnTo>
                  <a:pt x="646" y="87"/>
                </a:lnTo>
                <a:lnTo>
                  <a:pt x="648" y="85"/>
                </a:lnTo>
                <a:lnTo>
                  <a:pt x="650" y="84"/>
                </a:lnTo>
                <a:lnTo>
                  <a:pt x="652" y="83"/>
                </a:lnTo>
                <a:lnTo>
                  <a:pt x="654" y="82"/>
                </a:lnTo>
                <a:lnTo>
                  <a:pt x="656" y="81"/>
                </a:lnTo>
                <a:lnTo>
                  <a:pt x="658" y="80"/>
                </a:lnTo>
                <a:lnTo>
                  <a:pt x="660" y="78"/>
                </a:lnTo>
                <a:lnTo>
                  <a:pt x="662" y="77"/>
                </a:lnTo>
                <a:lnTo>
                  <a:pt x="664" y="76"/>
                </a:lnTo>
                <a:lnTo>
                  <a:pt x="666" y="75"/>
                </a:lnTo>
                <a:lnTo>
                  <a:pt x="668" y="74"/>
                </a:lnTo>
                <a:lnTo>
                  <a:pt x="670" y="73"/>
                </a:lnTo>
                <a:lnTo>
                  <a:pt x="672" y="71"/>
                </a:lnTo>
                <a:lnTo>
                  <a:pt x="674" y="70"/>
                </a:lnTo>
                <a:lnTo>
                  <a:pt x="676" y="69"/>
                </a:lnTo>
                <a:lnTo>
                  <a:pt x="678" y="68"/>
                </a:lnTo>
                <a:lnTo>
                  <a:pt x="680" y="67"/>
                </a:lnTo>
                <a:lnTo>
                  <a:pt x="682" y="65"/>
                </a:lnTo>
                <a:lnTo>
                  <a:pt x="684" y="64"/>
                </a:lnTo>
                <a:lnTo>
                  <a:pt x="686" y="63"/>
                </a:lnTo>
                <a:lnTo>
                  <a:pt x="688" y="62"/>
                </a:lnTo>
                <a:lnTo>
                  <a:pt x="690" y="61"/>
                </a:lnTo>
                <a:lnTo>
                  <a:pt x="692" y="60"/>
                </a:lnTo>
                <a:lnTo>
                  <a:pt x="694" y="58"/>
                </a:lnTo>
                <a:lnTo>
                  <a:pt x="696" y="57"/>
                </a:lnTo>
                <a:lnTo>
                  <a:pt x="698" y="56"/>
                </a:lnTo>
                <a:lnTo>
                  <a:pt x="700" y="55"/>
                </a:lnTo>
                <a:lnTo>
                  <a:pt x="702" y="54"/>
                </a:lnTo>
                <a:lnTo>
                  <a:pt x="704" y="53"/>
                </a:lnTo>
                <a:lnTo>
                  <a:pt x="706" y="51"/>
                </a:lnTo>
                <a:lnTo>
                  <a:pt x="708" y="50"/>
                </a:lnTo>
                <a:lnTo>
                  <a:pt x="710" y="49"/>
                </a:lnTo>
                <a:lnTo>
                  <a:pt x="712" y="48"/>
                </a:lnTo>
                <a:lnTo>
                  <a:pt x="714" y="47"/>
                </a:lnTo>
                <a:lnTo>
                  <a:pt x="716" y="45"/>
                </a:lnTo>
                <a:lnTo>
                  <a:pt x="718" y="44"/>
                </a:lnTo>
                <a:lnTo>
                  <a:pt x="720" y="43"/>
                </a:lnTo>
                <a:lnTo>
                  <a:pt x="722" y="42"/>
                </a:lnTo>
                <a:lnTo>
                  <a:pt x="724" y="41"/>
                </a:lnTo>
                <a:lnTo>
                  <a:pt x="726" y="40"/>
                </a:lnTo>
                <a:lnTo>
                  <a:pt x="728" y="38"/>
                </a:lnTo>
                <a:lnTo>
                  <a:pt x="730" y="37"/>
                </a:lnTo>
                <a:lnTo>
                  <a:pt x="732" y="36"/>
                </a:lnTo>
                <a:lnTo>
                  <a:pt x="734" y="35"/>
                </a:lnTo>
                <a:lnTo>
                  <a:pt x="736" y="34"/>
                </a:lnTo>
                <a:lnTo>
                  <a:pt x="738" y="33"/>
                </a:lnTo>
                <a:lnTo>
                  <a:pt x="740" y="31"/>
                </a:lnTo>
                <a:lnTo>
                  <a:pt x="742" y="30"/>
                </a:lnTo>
                <a:lnTo>
                  <a:pt x="744" y="29"/>
                </a:lnTo>
                <a:lnTo>
                  <a:pt x="746" y="28"/>
                </a:lnTo>
                <a:lnTo>
                  <a:pt x="748" y="27"/>
                </a:lnTo>
                <a:lnTo>
                  <a:pt x="750" y="25"/>
                </a:lnTo>
                <a:lnTo>
                  <a:pt x="752" y="24"/>
                </a:lnTo>
                <a:lnTo>
                  <a:pt x="754" y="23"/>
                </a:lnTo>
                <a:lnTo>
                  <a:pt x="756" y="22"/>
                </a:lnTo>
                <a:lnTo>
                  <a:pt x="758" y="21"/>
                </a:lnTo>
                <a:lnTo>
                  <a:pt x="760" y="20"/>
                </a:lnTo>
                <a:lnTo>
                  <a:pt x="762" y="18"/>
                </a:lnTo>
                <a:lnTo>
                  <a:pt x="764" y="17"/>
                </a:lnTo>
                <a:lnTo>
                  <a:pt x="766" y="16"/>
                </a:lnTo>
                <a:lnTo>
                  <a:pt x="768" y="15"/>
                </a:lnTo>
                <a:lnTo>
                  <a:pt x="770" y="14"/>
                </a:lnTo>
                <a:lnTo>
                  <a:pt x="772" y="13"/>
                </a:lnTo>
                <a:lnTo>
                  <a:pt x="774" y="11"/>
                </a:lnTo>
                <a:lnTo>
                  <a:pt x="776" y="10"/>
                </a:lnTo>
                <a:lnTo>
                  <a:pt x="778" y="9"/>
                </a:lnTo>
                <a:lnTo>
                  <a:pt x="780" y="8"/>
                </a:lnTo>
                <a:lnTo>
                  <a:pt x="782" y="7"/>
                </a:lnTo>
                <a:lnTo>
                  <a:pt x="784" y="5"/>
                </a:lnTo>
                <a:lnTo>
                  <a:pt x="786" y="4"/>
                </a:lnTo>
                <a:lnTo>
                  <a:pt x="788" y="3"/>
                </a:lnTo>
                <a:lnTo>
                  <a:pt x="790" y="2"/>
                </a:lnTo>
                <a:lnTo>
                  <a:pt x="792" y="1"/>
                </a:lnTo>
                <a:lnTo>
                  <a:pt x="794" y="0"/>
                </a:lnTo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91" grpId="0"/>
      <p:bldP spid="95" grpId="0" animBg="1"/>
      <p:bldP spid="96" grpId="0" animBg="1"/>
      <p:bldP spid="97" grpId="0"/>
      <p:bldP spid="98" grpId="0"/>
      <p:bldP spid="100" grpId="0" animBg="1"/>
      <p:bldP spid="102" grpId="0" animBg="1"/>
      <p:bldP spid="174" grpId="0" animBg="1"/>
      <p:bldP spid="175" grpId="0"/>
      <p:bldP spid="190" grpId="0"/>
      <p:bldP spid="195" grpId="0" animBg="1"/>
      <p:bldP spid="196" grpId="0" animBg="1"/>
      <p:bldP spid="197" grpId="0"/>
      <p:bldP spid="198" grpId="0"/>
      <p:bldP spid="1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6" y="35424"/>
            <a:ext cx="7467600" cy="612775"/>
          </a:xfrm>
        </p:spPr>
        <p:txBody>
          <a:bodyPr/>
          <a:lstStyle/>
          <a:p>
            <a:pPr>
              <a:defRPr/>
            </a:pPr>
            <a:r>
              <a:rPr lang="en-CA" dirty="0"/>
              <a:t>iv) Cases with No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0025" y="673599"/>
            <a:ext cx="11718924" cy="1320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CA" dirty="0"/>
              <a:t>Isolate the root, one side with be a radical function, the other side a linear function</a:t>
            </a:r>
          </a:p>
          <a:p>
            <a:pPr>
              <a:defRPr/>
            </a:pPr>
            <a:r>
              <a:rPr lang="en-CA" dirty="0"/>
              <a:t>If the other side is a negative constant, then there will be no solution (No intersection)</a:t>
            </a:r>
          </a:p>
          <a:p>
            <a:pPr>
              <a:defRPr/>
            </a:pPr>
            <a:r>
              <a:rPr lang="en-CA" dirty="0"/>
              <a:t>If there are no intersections graphically, then there are no solutions!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033369"/>
              </p:ext>
            </p:extLst>
          </p:nvPr>
        </p:nvGraphicFramePr>
        <p:xfrm>
          <a:off x="1418933" y="2024607"/>
          <a:ext cx="2247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588" imgH="253890" progId="Equation.DSMT4">
                  <p:embed/>
                </p:oleObj>
              </mc:Choice>
              <mc:Fallback>
                <p:oleObj name="Equation" r:id="rId3" imgW="1180588" imgH="25389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33" y="2024607"/>
                        <a:ext cx="2247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53666"/>
              </p:ext>
            </p:extLst>
          </p:nvPr>
        </p:nvGraphicFramePr>
        <p:xfrm>
          <a:off x="6624640" y="2046287"/>
          <a:ext cx="21256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115" imgH="253890" progId="Equation.DSMT4">
                  <p:embed/>
                </p:oleObj>
              </mc:Choice>
              <mc:Fallback>
                <p:oleObj name="Equation" r:id="rId5" imgW="1117115" imgH="25389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40" y="2046287"/>
                        <a:ext cx="21256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92699"/>
              </p:ext>
            </p:extLst>
          </p:nvPr>
        </p:nvGraphicFramePr>
        <p:xfrm>
          <a:off x="2185697" y="2553246"/>
          <a:ext cx="16922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614" imgH="241195" progId="Equation.DSMT4">
                  <p:embed/>
                </p:oleObj>
              </mc:Choice>
              <mc:Fallback>
                <p:oleObj name="Equation" r:id="rId7" imgW="888614" imgH="241195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697" y="2553246"/>
                        <a:ext cx="169227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1137946" y="3086645"/>
            <a:ext cx="3467100" cy="3402012"/>
            <a:chOff x="77" y="1991"/>
            <a:chExt cx="2184" cy="2143"/>
          </a:xfrm>
        </p:grpSpPr>
        <p:sp>
          <p:nvSpPr>
            <p:cNvPr id="622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6" y="1995"/>
              <a:ext cx="1894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0" name="Rectangle 9"/>
            <p:cNvSpPr>
              <a:spLocks noChangeArrowheads="1"/>
            </p:cNvSpPr>
            <p:nvPr/>
          </p:nvSpPr>
          <p:spPr bwMode="auto">
            <a:xfrm>
              <a:off x="188" y="1999"/>
              <a:ext cx="1890" cy="2131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31" name="Line 10"/>
            <p:cNvSpPr>
              <a:spLocks noChangeShapeType="1"/>
            </p:cNvSpPr>
            <p:nvPr/>
          </p:nvSpPr>
          <p:spPr bwMode="auto">
            <a:xfrm flipV="1">
              <a:off x="377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2" name="Line 11"/>
            <p:cNvSpPr>
              <a:spLocks noChangeShapeType="1"/>
            </p:cNvSpPr>
            <p:nvPr/>
          </p:nvSpPr>
          <p:spPr bwMode="auto">
            <a:xfrm flipV="1">
              <a:off x="378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3" name="Line 12"/>
            <p:cNvSpPr>
              <a:spLocks noChangeShapeType="1"/>
            </p:cNvSpPr>
            <p:nvPr/>
          </p:nvSpPr>
          <p:spPr bwMode="auto">
            <a:xfrm flipV="1">
              <a:off x="565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4" name="Line 13"/>
            <p:cNvSpPr>
              <a:spLocks noChangeShapeType="1"/>
            </p:cNvSpPr>
            <p:nvPr/>
          </p:nvSpPr>
          <p:spPr bwMode="auto">
            <a:xfrm flipV="1">
              <a:off x="567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5" name="Line 14"/>
            <p:cNvSpPr>
              <a:spLocks noChangeShapeType="1"/>
            </p:cNvSpPr>
            <p:nvPr/>
          </p:nvSpPr>
          <p:spPr bwMode="auto">
            <a:xfrm flipV="1">
              <a:off x="754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6" name="Line 15"/>
            <p:cNvSpPr>
              <a:spLocks noChangeShapeType="1"/>
            </p:cNvSpPr>
            <p:nvPr/>
          </p:nvSpPr>
          <p:spPr bwMode="auto">
            <a:xfrm flipV="1">
              <a:off x="756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7" name="Line 16"/>
            <p:cNvSpPr>
              <a:spLocks noChangeShapeType="1"/>
            </p:cNvSpPr>
            <p:nvPr/>
          </p:nvSpPr>
          <p:spPr bwMode="auto">
            <a:xfrm flipV="1">
              <a:off x="942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8" name="Line 17"/>
            <p:cNvSpPr>
              <a:spLocks noChangeShapeType="1"/>
            </p:cNvSpPr>
            <p:nvPr/>
          </p:nvSpPr>
          <p:spPr bwMode="auto">
            <a:xfrm flipV="1">
              <a:off x="944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39" name="Line 18"/>
            <p:cNvSpPr>
              <a:spLocks noChangeShapeType="1"/>
            </p:cNvSpPr>
            <p:nvPr/>
          </p:nvSpPr>
          <p:spPr bwMode="auto">
            <a:xfrm flipV="1">
              <a:off x="1320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0" name="Line 19"/>
            <p:cNvSpPr>
              <a:spLocks noChangeShapeType="1"/>
            </p:cNvSpPr>
            <p:nvPr/>
          </p:nvSpPr>
          <p:spPr bwMode="auto">
            <a:xfrm flipV="1">
              <a:off x="1322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1" name="Line 20"/>
            <p:cNvSpPr>
              <a:spLocks noChangeShapeType="1"/>
            </p:cNvSpPr>
            <p:nvPr/>
          </p:nvSpPr>
          <p:spPr bwMode="auto">
            <a:xfrm flipV="1">
              <a:off x="1508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2" name="Line 21"/>
            <p:cNvSpPr>
              <a:spLocks noChangeShapeType="1"/>
            </p:cNvSpPr>
            <p:nvPr/>
          </p:nvSpPr>
          <p:spPr bwMode="auto">
            <a:xfrm flipV="1">
              <a:off x="1510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3" name="Line 22"/>
            <p:cNvSpPr>
              <a:spLocks noChangeShapeType="1"/>
            </p:cNvSpPr>
            <p:nvPr/>
          </p:nvSpPr>
          <p:spPr bwMode="auto">
            <a:xfrm flipV="1">
              <a:off x="1697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4" name="Line 23"/>
            <p:cNvSpPr>
              <a:spLocks noChangeShapeType="1"/>
            </p:cNvSpPr>
            <p:nvPr/>
          </p:nvSpPr>
          <p:spPr bwMode="auto">
            <a:xfrm flipV="1">
              <a:off x="1699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5" name="Line 24"/>
            <p:cNvSpPr>
              <a:spLocks noChangeShapeType="1"/>
            </p:cNvSpPr>
            <p:nvPr/>
          </p:nvSpPr>
          <p:spPr bwMode="auto">
            <a:xfrm flipV="1">
              <a:off x="1886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6" name="Line 25"/>
            <p:cNvSpPr>
              <a:spLocks noChangeShapeType="1"/>
            </p:cNvSpPr>
            <p:nvPr/>
          </p:nvSpPr>
          <p:spPr bwMode="auto">
            <a:xfrm flipV="1">
              <a:off x="1888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7" name="Line 26"/>
            <p:cNvSpPr>
              <a:spLocks noChangeShapeType="1"/>
            </p:cNvSpPr>
            <p:nvPr/>
          </p:nvSpPr>
          <p:spPr bwMode="auto">
            <a:xfrm>
              <a:off x="190" y="394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8" name="Line 27"/>
            <p:cNvSpPr>
              <a:spLocks noChangeShapeType="1"/>
            </p:cNvSpPr>
            <p:nvPr/>
          </p:nvSpPr>
          <p:spPr bwMode="auto">
            <a:xfrm>
              <a:off x="190" y="3951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49" name="Line 28"/>
            <p:cNvSpPr>
              <a:spLocks noChangeShapeType="1"/>
            </p:cNvSpPr>
            <p:nvPr/>
          </p:nvSpPr>
          <p:spPr bwMode="auto">
            <a:xfrm>
              <a:off x="190" y="3768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0" name="Line 29"/>
            <p:cNvSpPr>
              <a:spLocks noChangeShapeType="1"/>
            </p:cNvSpPr>
            <p:nvPr/>
          </p:nvSpPr>
          <p:spPr bwMode="auto">
            <a:xfrm>
              <a:off x="190" y="3772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1" name="Line 30"/>
            <p:cNvSpPr>
              <a:spLocks noChangeShapeType="1"/>
            </p:cNvSpPr>
            <p:nvPr/>
          </p:nvSpPr>
          <p:spPr bwMode="auto">
            <a:xfrm>
              <a:off x="190" y="3592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2" name="Line 31"/>
            <p:cNvSpPr>
              <a:spLocks noChangeShapeType="1"/>
            </p:cNvSpPr>
            <p:nvPr/>
          </p:nvSpPr>
          <p:spPr bwMode="auto">
            <a:xfrm>
              <a:off x="190" y="3596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3" name="Line 32"/>
            <p:cNvSpPr>
              <a:spLocks noChangeShapeType="1"/>
            </p:cNvSpPr>
            <p:nvPr/>
          </p:nvSpPr>
          <p:spPr bwMode="auto">
            <a:xfrm>
              <a:off x="190" y="341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4" name="Line 33"/>
            <p:cNvSpPr>
              <a:spLocks noChangeShapeType="1"/>
            </p:cNvSpPr>
            <p:nvPr/>
          </p:nvSpPr>
          <p:spPr bwMode="auto">
            <a:xfrm>
              <a:off x="190" y="341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5" name="Line 34"/>
            <p:cNvSpPr>
              <a:spLocks noChangeShapeType="1"/>
            </p:cNvSpPr>
            <p:nvPr/>
          </p:nvSpPr>
          <p:spPr bwMode="auto">
            <a:xfrm>
              <a:off x="190" y="3238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6" name="Line 35"/>
            <p:cNvSpPr>
              <a:spLocks noChangeShapeType="1"/>
            </p:cNvSpPr>
            <p:nvPr/>
          </p:nvSpPr>
          <p:spPr bwMode="auto">
            <a:xfrm>
              <a:off x="190" y="3242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7" name="Line 36"/>
            <p:cNvSpPr>
              <a:spLocks noChangeShapeType="1"/>
            </p:cNvSpPr>
            <p:nvPr/>
          </p:nvSpPr>
          <p:spPr bwMode="auto">
            <a:xfrm>
              <a:off x="190" y="288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8" name="Line 37"/>
            <p:cNvSpPr>
              <a:spLocks noChangeShapeType="1"/>
            </p:cNvSpPr>
            <p:nvPr/>
          </p:nvSpPr>
          <p:spPr bwMode="auto">
            <a:xfrm>
              <a:off x="190" y="288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9" name="Line 38"/>
            <p:cNvSpPr>
              <a:spLocks noChangeShapeType="1"/>
            </p:cNvSpPr>
            <p:nvPr/>
          </p:nvSpPr>
          <p:spPr bwMode="auto">
            <a:xfrm>
              <a:off x="190" y="2708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0" name="Line 39"/>
            <p:cNvSpPr>
              <a:spLocks noChangeShapeType="1"/>
            </p:cNvSpPr>
            <p:nvPr/>
          </p:nvSpPr>
          <p:spPr bwMode="auto">
            <a:xfrm>
              <a:off x="190" y="2712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1" name="Line 40"/>
            <p:cNvSpPr>
              <a:spLocks noChangeShapeType="1"/>
            </p:cNvSpPr>
            <p:nvPr/>
          </p:nvSpPr>
          <p:spPr bwMode="auto">
            <a:xfrm>
              <a:off x="190" y="2529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2" name="Line 41"/>
            <p:cNvSpPr>
              <a:spLocks noChangeShapeType="1"/>
            </p:cNvSpPr>
            <p:nvPr/>
          </p:nvSpPr>
          <p:spPr bwMode="auto">
            <a:xfrm>
              <a:off x="190" y="253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3" name="Line 42"/>
            <p:cNvSpPr>
              <a:spLocks noChangeShapeType="1"/>
            </p:cNvSpPr>
            <p:nvPr/>
          </p:nvSpPr>
          <p:spPr bwMode="auto">
            <a:xfrm>
              <a:off x="190" y="235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4" name="Line 43"/>
            <p:cNvSpPr>
              <a:spLocks noChangeShapeType="1"/>
            </p:cNvSpPr>
            <p:nvPr/>
          </p:nvSpPr>
          <p:spPr bwMode="auto">
            <a:xfrm>
              <a:off x="190" y="235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5" name="Line 44"/>
            <p:cNvSpPr>
              <a:spLocks noChangeShapeType="1"/>
            </p:cNvSpPr>
            <p:nvPr/>
          </p:nvSpPr>
          <p:spPr bwMode="auto">
            <a:xfrm>
              <a:off x="190" y="2174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6" name="Line 45"/>
            <p:cNvSpPr>
              <a:spLocks noChangeShapeType="1"/>
            </p:cNvSpPr>
            <p:nvPr/>
          </p:nvSpPr>
          <p:spPr bwMode="auto">
            <a:xfrm>
              <a:off x="190" y="2178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7" name="Line 46"/>
            <p:cNvSpPr>
              <a:spLocks noChangeShapeType="1"/>
            </p:cNvSpPr>
            <p:nvPr/>
          </p:nvSpPr>
          <p:spPr bwMode="auto">
            <a:xfrm>
              <a:off x="190" y="3055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8" name="Line 47"/>
            <p:cNvSpPr>
              <a:spLocks noChangeShapeType="1"/>
            </p:cNvSpPr>
            <p:nvPr/>
          </p:nvSpPr>
          <p:spPr bwMode="auto">
            <a:xfrm>
              <a:off x="190" y="3059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69" name="Line 48"/>
            <p:cNvSpPr>
              <a:spLocks noChangeShapeType="1"/>
            </p:cNvSpPr>
            <p:nvPr/>
          </p:nvSpPr>
          <p:spPr bwMode="auto">
            <a:xfrm>
              <a:off x="190" y="3063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0" name="Line 49"/>
            <p:cNvSpPr>
              <a:spLocks noChangeShapeType="1"/>
            </p:cNvSpPr>
            <p:nvPr/>
          </p:nvSpPr>
          <p:spPr bwMode="auto">
            <a:xfrm>
              <a:off x="190" y="3067"/>
              <a:ext cx="188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1" name="Rectangle 50"/>
            <p:cNvSpPr>
              <a:spLocks noChangeArrowheads="1"/>
            </p:cNvSpPr>
            <p:nvPr/>
          </p:nvSpPr>
          <p:spPr bwMode="auto">
            <a:xfrm>
              <a:off x="2040" y="2935"/>
              <a:ext cx="3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272" name="Freeform 51"/>
            <p:cNvSpPr>
              <a:spLocks/>
            </p:cNvSpPr>
            <p:nvPr/>
          </p:nvSpPr>
          <p:spPr bwMode="auto">
            <a:xfrm>
              <a:off x="2058" y="3027"/>
              <a:ext cx="16" cy="71"/>
            </a:xfrm>
            <a:custGeom>
              <a:avLst/>
              <a:gdLst>
                <a:gd name="T0" fmla="*/ 0 w 16"/>
                <a:gd name="T1" fmla="*/ 0 h 71"/>
                <a:gd name="T2" fmla="*/ 16 w 16"/>
                <a:gd name="T3" fmla="*/ 36 h 71"/>
                <a:gd name="T4" fmla="*/ 0 w 16"/>
                <a:gd name="T5" fmla="*/ 71 h 71"/>
                <a:gd name="T6" fmla="*/ 0 w 16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71"/>
                <a:gd name="T14" fmla="*/ 16 w 16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71">
                  <a:moveTo>
                    <a:pt x="0" y="0"/>
                  </a:moveTo>
                  <a:lnTo>
                    <a:pt x="16" y="36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73" name="Line 52"/>
            <p:cNvSpPr>
              <a:spLocks noChangeShapeType="1"/>
            </p:cNvSpPr>
            <p:nvPr/>
          </p:nvSpPr>
          <p:spPr bwMode="auto">
            <a:xfrm flipV="1">
              <a:off x="1129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4" name="Line 53"/>
            <p:cNvSpPr>
              <a:spLocks noChangeShapeType="1"/>
            </p:cNvSpPr>
            <p:nvPr/>
          </p:nvSpPr>
          <p:spPr bwMode="auto">
            <a:xfrm flipV="1">
              <a:off x="1131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5" name="Line 54"/>
            <p:cNvSpPr>
              <a:spLocks noChangeShapeType="1"/>
            </p:cNvSpPr>
            <p:nvPr/>
          </p:nvSpPr>
          <p:spPr bwMode="auto">
            <a:xfrm flipV="1">
              <a:off x="1133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6" name="Line 55"/>
            <p:cNvSpPr>
              <a:spLocks noChangeShapeType="1"/>
            </p:cNvSpPr>
            <p:nvPr/>
          </p:nvSpPr>
          <p:spPr bwMode="auto">
            <a:xfrm flipV="1">
              <a:off x="1135" y="1999"/>
              <a:ext cx="1" cy="21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77" name="Rectangle 56"/>
            <p:cNvSpPr>
              <a:spLocks noChangeArrowheads="1"/>
            </p:cNvSpPr>
            <p:nvPr/>
          </p:nvSpPr>
          <p:spPr bwMode="auto">
            <a:xfrm>
              <a:off x="1155" y="1991"/>
              <a:ext cx="3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278" name="Freeform 57"/>
            <p:cNvSpPr>
              <a:spLocks/>
            </p:cNvSpPr>
            <p:nvPr/>
          </p:nvSpPr>
          <p:spPr bwMode="auto">
            <a:xfrm>
              <a:off x="1116" y="2003"/>
              <a:ext cx="34" cy="36"/>
            </a:xfrm>
            <a:custGeom>
              <a:avLst/>
              <a:gdLst>
                <a:gd name="T0" fmla="*/ 0 w 34"/>
                <a:gd name="T1" fmla="*/ 36 h 36"/>
                <a:gd name="T2" fmla="*/ 17 w 34"/>
                <a:gd name="T3" fmla="*/ 0 h 36"/>
                <a:gd name="T4" fmla="*/ 34 w 34"/>
                <a:gd name="T5" fmla="*/ 36 h 36"/>
                <a:gd name="T6" fmla="*/ 0 w 34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6"/>
                <a:gd name="T14" fmla="*/ 34 w 3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6">
                  <a:moveTo>
                    <a:pt x="0" y="36"/>
                  </a:moveTo>
                  <a:lnTo>
                    <a:pt x="17" y="0"/>
                  </a:lnTo>
                  <a:lnTo>
                    <a:pt x="34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79" name="Rectangle 58"/>
            <p:cNvSpPr>
              <a:spLocks noChangeArrowheads="1"/>
            </p:cNvSpPr>
            <p:nvPr/>
          </p:nvSpPr>
          <p:spPr bwMode="auto">
            <a:xfrm>
              <a:off x="188" y="1999"/>
              <a:ext cx="1890" cy="213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80" name="Line 59"/>
            <p:cNvSpPr>
              <a:spLocks noChangeShapeType="1"/>
            </p:cNvSpPr>
            <p:nvPr/>
          </p:nvSpPr>
          <p:spPr bwMode="auto">
            <a:xfrm>
              <a:off x="378" y="3043"/>
              <a:ext cx="1" cy="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81" name="Rectangle 60"/>
            <p:cNvSpPr>
              <a:spLocks noChangeArrowheads="1"/>
            </p:cNvSpPr>
            <p:nvPr/>
          </p:nvSpPr>
          <p:spPr bwMode="auto">
            <a:xfrm>
              <a:off x="360" y="3086"/>
              <a:ext cx="9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82" name="Line 61"/>
            <p:cNvSpPr>
              <a:spLocks noChangeShapeType="1"/>
            </p:cNvSpPr>
            <p:nvPr/>
          </p:nvSpPr>
          <p:spPr bwMode="auto">
            <a:xfrm>
              <a:off x="756" y="3043"/>
              <a:ext cx="1" cy="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83" name="Rectangle 62"/>
            <p:cNvSpPr>
              <a:spLocks noChangeArrowheads="1"/>
            </p:cNvSpPr>
            <p:nvPr/>
          </p:nvSpPr>
          <p:spPr bwMode="auto">
            <a:xfrm>
              <a:off x="737" y="3086"/>
              <a:ext cx="9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84" name="Rectangle 63"/>
            <p:cNvSpPr>
              <a:spLocks noChangeArrowheads="1"/>
            </p:cNvSpPr>
            <p:nvPr/>
          </p:nvSpPr>
          <p:spPr bwMode="auto">
            <a:xfrm>
              <a:off x="1140" y="3086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285" name="Line 64"/>
            <p:cNvSpPr>
              <a:spLocks noChangeShapeType="1"/>
            </p:cNvSpPr>
            <p:nvPr/>
          </p:nvSpPr>
          <p:spPr bwMode="auto">
            <a:xfrm>
              <a:off x="1510" y="3043"/>
              <a:ext cx="1" cy="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86" name="Rectangle 65"/>
            <p:cNvSpPr>
              <a:spLocks noChangeArrowheads="1"/>
            </p:cNvSpPr>
            <p:nvPr/>
          </p:nvSpPr>
          <p:spPr bwMode="auto">
            <a:xfrm>
              <a:off x="1512" y="3086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87" name="Line 66"/>
            <p:cNvSpPr>
              <a:spLocks noChangeShapeType="1"/>
            </p:cNvSpPr>
            <p:nvPr/>
          </p:nvSpPr>
          <p:spPr bwMode="auto">
            <a:xfrm>
              <a:off x="1888" y="3043"/>
              <a:ext cx="1" cy="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88" name="Rectangle 67"/>
            <p:cNvSpPr>
              <a:spLocks noChangeArrowheads="1"/>
            </p:cNvSpPr>
            <p:nvPr/>
          </p:nvSpPr>
          <p:spPr bwMode="auto">
            <a:xfrm>
              <a:off x="1889" y="3086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89" name="Rectangle 68"/>
            <p:cNvSpPr>
              <a:spLocks noChangeArrowheads="1"/>
            </p:cNvSpPr>
            <p:nvPr/>
          </p:nvSpPr>
          <p:spPr bwMode="auto">
            <a:xfrm>
              <a:off x="1085" y="3732"/>
              <a:ext cx="9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90" name="Line 69"/>
            <p:cNvSpPr>
              <a:spLocks noChangeShapeType="1"/>
            </p:cNvSpPr>
            <p:nvPr/>
          </p:nvSpPr>
          <p:spPr bwMode="auto">
            <a:xfrm>
              <a:off x="1124" y="3772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91" name="Rectangle 70"/>
            <p:cNvSpPr>
              <a:spLocks noChangeArrowheads="1"/>
            </p:cNvSpPr>
            <p:nvPr/>
          </p:nvSpPr>
          <p:spPr bwMode="auto">
            <a:xfrm>
              <a:off x="1085" y="3377"/>
              <a:ext cx="9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92" name="Line 71"/>
            <p:cNvSpPr>
              <a:spLocks noChangeShapeType="1"/>
            </p:cNvSpPr>
            <p:nvPr/>
          </p:nvSpPr>
          <p:spPr bwMode="auto">
            <a:xfrm>
              <a:off x="1124" y="3417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93" name="Rectangle 72"/>
            <p:cNvSpPr>
              <a:spLocks noChangeArrowheads="1"/>
            </p:cNvSpPr>
            <p:nvPr/>
          </p:nvSpPr>
          <p:spPr bwMode="auto">
            <a:xfrm>
              <a:off x="1103" y="2672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94" name="Line 73"/>
            <p:cNvSpPr>
              <a:spLocks noChangeShapeType="1"/>
            </p:cNvSpPr>
            <p:nvPr/>
          </p:nvSpPr>
          <p:spPr bwMode="auto">
            <a:xfrm>
              <a:off x="1124" y="2712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95" name="Rectangle 74"/>
            <p:cNvSpPr>
              <a:spLocks noChangeArrowheads="1"/>
            </p:cNvSpPr>
            <p:nvPr/>
          </p:nvSpPr>
          <p:spPr bwMode="auto">
            <a:xfrm>
              <a:off x="1103" y="2318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96" name="Line 75"/>
            <p:cNvSpPr>
              <a:spLocks noChangeShapeType="1"/>
            </p:cNvSpPr>
            <p:nvPr/>
          </p:nvSpPr>
          <p:spPr bwMode="auto">
            <a:xfrm>
              <a:off x="1124" y="2357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Freeform 76"/>
            <p:cNvSpPr>
              <a:spLocks/>
            </p:cNvSpPr>
            <p:nvPr/>
          </p:nvSpPr>
          <p:spPr bwMode="auto">
            <a:xfrm>
              <a:off x="1039" y="3011"/>
              <a:ext cx="9" cy="52"/>
            </a:xfrm>
            <a:custGeom>
              <a:avLst/>
              <a:gdLst>
                <a:gd name="T0" fmla="*/ 9 w 5"/>
                <a:gd name="T1" fmla="*/ 0 h 13"/>
                <a:gd name="T2" fmla="*/ 5 w 5"/>
                <a:gd name="T3" fmla="*/ 12 h 13"/>
                <a:gd name="T4" fmla="*/ 2 w 5"/>
                <a:gd name="T5" fmla="*/ 28 h 13"/>
                <a:gd name="T6" fmla="*/ 2 w 5"/>
                <a:gd name="T7" fmla="*/ 36 h 13"/>
                <a:gd name="T8" fmla="*/ 0 w 5"/>
                <a:gd name="T9" fmla="*/ 40 h 13"/>
                <a:gd name="T10" fmla="*/ 0 w 5"/>
                <a:gd name="T11" fmla="*/ 44 h 13"/>
                <a:gd name="T12" fmla="*/ 0 w 5"/>
                <a:gd name="T13" fmla="*/ 48 h 13"/>
                <a:gd name="T14" fmla="*/ 0 w 5"/>
                <a:gd name="T15" fmla="*/ 48 h 13"/>
                <a:gd name="T16" fmla="*/ 0 w 5"/>
                <a:gd name="T17" fmla="*/ 52 h 13"/>
                <a:gd name="T18" fmla="*/ 0 w 5"/>
                <a:gd name="T19" fmla="*/ 52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3"/>
                <a:gd name="T32" fmla="*/ 5 w 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3">
                  <a:moveTo>
                    <a:pt x="5" y="0"/>
                  </a:moveTo>
                  <a:lnTo>
                    <a:pt x="3" y="3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" name="Freeform 77"/>
            <p:cNvSpPr>
              <a:spLocks/>
            </p:cNvSpPr>
            <p:nvPr/>
          </p:nvSpPr>
          <p:spPr bwMode="auto">
            <a:xfrm>
              <a:off x="1048" y="2477"/>
              <a:ext cx="1030" cy="534"/>
            </a:xfrm>
            <a:custGeom>
              <a:avLst/>
              <a:gdLst>
                <a:gd name="T0" fmla="*/ 15 w 557"/>
                <a:gd name="T1" fmla="*/ 498 h 134"/>
                <a:gd name="T2" fmla="*/ 33 w 557"/>
                <a:gd name="T3" fmla="*/ 470 h 134"/>
                <a:gd name="T4" fmla="*/ 52 w 557"/>
                <a:gd name="T5" fmla="*/ 446 h 134"/>
                <a:gd name="T6" fmla="*/ 70 w 557"/>
                <a:gd name="T7" fmla="*/ 426 h 134"/>
                <a:gd name="T8" fmla="*/ 89 w 557"/>
                <a:gd name="T9" fmla="*/ 406 h 134"/>
                <a:gd name="T10" fmla="*/ 107 w 557"/>
                <a:gd name="T11" fmla="*/ 391 h 134"/>
                <a:gd name="T12" fmla="*/ 126 w 557"/>
                <a:gd name="T13" fmla="*/ 375 h 134"/>
                <a:gd name="T14" fmla="*/ 144 w 557"/>
                <a:gd name="T15" fmla="*/ 363 h 134"/>
                <a:gd name="T16" fmla="*/ 163 w 557"/>
                <a:gd name="T17" fmla="*/ 351 h 134"/>
                <a:gd name="T18" fmla="*/ 181 w 557"/>
                <a:gd name="T19" fmla="*/ 335 h 134"/>
                <a:gd name="T20" fmla="*/ 200 w 557"/>
                <a:gd name="T21" fmla="*/ 323 h 134"/>
                <a:gd name="T22" fmla="*/ 218 w 557"/>
                <a:gd name="T23" fmla="*/ 315 h 134"/>
                <a:gd name="T24" fmla="*/ 237 w 557"/>
                <a:gd name="T25" fmla="*/ 303 h 134"/>
                <a:gd name="T26" fmla="*/ 255 w 557"/>
                <a:gd name="T27" fmla="*/ 291 h 134"/>
                <a:gd name="T28" fmla="*/ 274 w 557"/>
                <a:gd name="T29" fmla="*/ 283 h 134"/>
                <a:gd name="T30" fmla="*/ 292 w 557"/>
                <a:gd name="T31" fmla="*/ 271 h 134"/>
                <a:gd name="T32" fmla="*/ 311 w 557"/>
                <a:gd name="T33" fmla="*/ 263 h 134"/>
                <a:gd name="T34" fmla="*/ 329 w 557"/>
                <a:gd name="T35" fmla="*/ 251 h 134"/>
                <a:gd name="T36" fmla="*/ 348 w 557"/>
                <a:gd name="T37" fmla="*/ 243 h 134"/>
                <a:gd name="T38" fmla="*/ 366 w 557"/>
                <a:gd name="T39" fmla="*/ 235 h 134"/>
                <a:gd name="T40" fmla="*/ 385 w 557"/>
                <a:gd name="T41" fmla="*/ 227 h 134"/>
                <a:gd name="T42" fmla="*/ 403 w 557"/>
                <a:gd name="T43" fmla="*/ 219 h 134"/>
                <a:gd name="T44" fmla="*/ 422 w 557"/>
                <a:gd name="T45" fmla="*/ 211 h 134"/>
                <a:gd name="T46" fmla="*/ 440 w 557"/>
                <a:gd name="T47" fmla="*/ 203 h 134"/>
                <a:gd name="T48" fmla="*/ 459 w 557"/>
                <a:gd name="T49" fmla="*/ 195 h 134"/>
                <a:gd name="T50" fmla="*/ 477 w 557"/>
                <a:gd name="T51" fmla="*/ 187 h 134"/>
                <a:gd name="T52" fmla="*/ 496 w 557"/>
                <a:gd name="T53" fmla="*/ 179 h 134"/>
                <a:gd name="T54" fmla="*/ 514 w 557"/>
                <a:gd name="T55" fmla="*/ 171 h 134"/>
                <a:gd name="T56" fmla="*/ 533 w 557"/>
                <a:gd name="T57" fmla="*/ 163 h 134"/>
                <a:gd name="T58" fmla="*/ 551 w 557"/>
                <a:gd name="T59" fmla="*/ 155 h 134"/>
                <a:gd name="T60" fmla="*/ 570 w 557"/>
                <a:gd name="T61" fmla="*/ 147 h 134"/>
                <a:gd name="T62" fmla="*/ 588 w 557"/>
                <a:gd name="T63" fmla="*/ 143 h 134"/>
                <a:gd name="T64" fmla="*/ 607 w 557"/>
                <a:gd name="T65" fmla="*/ 135 h 134"/>
                <a:gd name="T66" fmla="*/ 625 w 557"/>
                <a:gd name="T67" fmla="*/ 128 h 134"/>
                <a:gd name="T68" fmla="*/ 644 w 557"/>
                <a:gd name="T69" fmla="*/ 124 h 134"/>
                <a:gd name="T70" fmla="*/ 662 w 557"/>
                <a:gd name="T71" fmla="*/ 116 h 134"/>
                <a:gd name="T72" fmla="*/ 681 w 557"/>
                <a:gd name="T73" fmla="*/ 108 h 134"/>
                <a:gd name="T74" fmla="*/ 699 w 557"/>
                <a:gd name="T75" fmla="*/ 104 h 134"/>
                <a:gd name="T76" fmla="*/ 717 w 557"/>
                <a:gd name="T77" fmla="*/ 96 h 134"/>
                <a:gd name="T78" fmla="*/ 736 w 557"/>
                <a:gd name="T79" fmla="*/ 92 h 134"/>
                <a:gd name="T80" fmla="*/ 754 w 557"/>
                <a:gd name="T81" fmla="*/ 84 h 134"/>
                <a:gd name="T82" fmla="*/ 773 w 557"/>
                <a:gd name="T83" fmla="*/ 80 h 134"/>
                <a:gd name="T84" fmla="*/ 791 w 557"/>
                <a:gd name="T85" fmla="*/ 72 h 134"/>
                <a:gd name="T86" fmla="*/ 810 w 557"/>
                <a:gd name="T87" fmla="*/ 68 h 134"/>
                <a:gd name="T88" fmla="*/ 828 w 557"/>
                <a:gd name="T89" fmla="*/ 60 h 134"/>
                <a:gd name="T90" fmla="*/ 847 w 557"/>
                <a:gd name="T91" fmla="*/ 56 h 134"/>
                <a:gd name="T92" fmla="*/ 865 w 557"/>
                <a:gd name="T93" fmla="*/ 48 h 134"/>
                <a:gd name="T94" fmla="*/ 884 w 557"/>
                <a:gd name="T95" fmla="*/ 44 h 134"/>
                <a:gd name="T96" fmla="*/ 902 w 557"/>
                <a:gd name="T97" fmla="*/ 36 h 134"/>
                <a:gd name="T98" fmla="*/ 921 w 557"/>
                <a:gd name="T99" fmla="*/ 32 h 134"/>
                <a:gd name="T100" fmla="*/ 939 w 557"/>
                <a:gd name="T101" fmla="*/ 28 h 134"/>
                <a:gd name="T102" fmla="*/ 958 w 557"/>
                <a:gd name="T103" fmla="*/ 20 h 134"/>
                <a:gd name="T104" fmla="*/ 976 w 557"/>
                <a:gd name="T105" fmla="*/ 16 h 134"/>
                <a:gd name="T106" fmla="*/ 995 w 557"/>
                <a:gd name="T107" fmla="*/ 12 h 134"/>
                <a:gd name="T108" fmla="*/ 1013 w 557"/>
                <a:gd name="T109" fmla="*/ 4 h 134"/>
                <a:gd name="T110" fmla="*/ 1030 w 557"/>
                <a:gd name="T111" fmla="*/ 0 h 1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7"/>
                <a:gd name="T169" fmla="*/ 0 h 134"/>
                <a:gd name="T170" fmla="*/ 557 w 557"/>
                <a:gd name="T171" fmla="*/ 134 h 1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7" h="134">
                  <a:moveTo>
                    <a:pt x="0" y="134"/>
                  </a:moveTo>
                  <a:lnTo>
                    <a:pt x="2" y="131"/>
                  </a:lnTo>
                  <a:lnTo>
                    <a:pt x="4" y="129"/>
                  </a:lnTo>
                  <a:lnTo>
                    <a:pt x="6" y="127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2"/>
                  </a:lnTo>
                  <a:lnTo>
                    <a:pt x="14" y="120"/>
                  </a:lnTo>
                  <a:lnTo>
                    <a:pt x="16" y="119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2" y="115"/>
                  </a:lnTo>
                  <a:lnTo>
                    <a:pt x="24" y="114"/>
                  </a:lnTo>
                  <a:lnTo>
                    <a:pt x="26" y="113"/>
                  </a:lnTo>
                  <a:lnTo>
                    <a:pt x="28" y="112"/>
                  </a:lnTo>
                  <a:lnTo>
                    <a:pt x="30" y="111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36" y="108"/>
                  </a:lnTo>
                  <a:lnTo>
                    <a:pt x="38" y="107"/>
                  </a:lnTo>
                  <a:lnTo>
                    <a:pt x="40" y="106"/>
                  </a:lnTo>
                  <a:lnTo>
                    <a:pt x="42" y="105"/>
                  </a:lnTo>
                  <a:lnTo>
                    <a:pt x="44" y="104"/>
                  </a:lnTo>
                  <a:lnTo>
                    <a:pt x="46" y="103"/>
                  </a:lnTo>
                  <a:lnTo>
                    <a:pt x="48" y="102"/>
                  </a:lnTo>
                  <a:lnTo>
                    <a:pt x="50" y="101"/>
                  </a:lnTo>
                  <a:lnTo>
                    <a:pt x="52" y="101"/>
                  </a:lnTo>
                  <a:lnTo>
                    <a:pt x="54" y="100"/>
                  </a:lnTo>
                  <a:lnTo>
                    <a:pt x="56" y="99"/>
                  </a:lnTo>
                  <a:lnTo>
                    <a:pt x="58" y="98"/>
                  </a:lnTo>
                  <a:lnTo>
                    <a:pt x="60" y="97"/>
                  </a:lnTo>
                  <a:lnTo>
                    <a:pt x="62" y="97"/>
                  </a:lnTo>
                  <a:lnTo>
                    <a:pt x="64" y="96"/>
                  </a:lnTo>
                  <a:lnTo>
                    <a:pt x="66" y="95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2" y="93"/>
                  </a:lnTo>
                  <a:lnTo>
                    <a:pt x="74" y="92"/>
                  </a:lnTo>
                  <a:lnTo>
                    <a:pt x="76" y="92"/>
                  </a:lnTo>
                  <a:lnTo>
                    <a:pt x="78" y="91"/>
                  </a:lnTo>
                  <a:lnTo>
                    <a:pt x="80" y="90"/>
                  </a:lnTo>
                  <a:lnTo>
                    <a:pt x="82" y="89"/>
                  </a:lnTo>
                  <a:lnTo>
                    <a:pt x="84" y="89"/>
                  </a:lnTo>
                  <a:lnTo>
                    <a:pt x="86" y="88"/>
                  </a:lnTo>
                  <a:lnTo>
                    <a:pt x="88" y="88"/>
                  </a:lnTo>
                  <a:lnTo>
                    <a:pt x="90" y="87"/>
                  </a:lnTo>
                  <a:lnTo>
                    <a:pt x="92" y="86"/>
                  </a:lnTo>
                  <a:lnTo>
                    <a:pt x="94" y="86"/>
                  </a:lnTo>
                  <a:lnTo>
                    <a:pt x="96" y="85"/>
                  </a:lnTo>
                  <a:lnTo>
                    <a:pt x="98" y="84"/>
                  </a:lnTo>
                  <a:lnTo>
                    <a:pt x="100" y="84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6" y="82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6" y="79"/>
                  </a:lnTo>
                  <a:lnTo>
                    <a:pt x="118" y="79"/>
                  </a:lnTo>
                  <a:lnTo>
                    <a:pt x="120" y="78"/>
                  </a:lnTo>
                  <a:lnTo>
                    <a:pt x="122" y="77"/>
                  </a:lnTo>
                  <a:lnTo>
                    <a:pt x="124" y="77"/>
                  </a:lnTo>
                  <a:lnTo>
                    <a:pt x="126" y="76"/>
                  </a:lnTo>
                  <a:lnTo>
                    <a:pt x="128" y="76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4" y="74"/>
                  </a:lnTo>
                  <a:lnTo>
                    <a:pt x="136" y="74"/>
                  </a:lnTo>
                  <a:lnTo>
                    <a:pt x="138" y="73"/>
                  </a:lnTo>
                  <a:lnTo>
                    <a:pt x="140" y="73"/>
                  </a:lnTo>
                  <a:lnTo>
                    <a:pt x="142" y="72"/>
                  </a:lnTo>
                  <a:lnTo>
                    <a:pt x="144" y="72"/>
                  </a:lnTo>
                  <a:lnTo>
                    <a:pt x="146" y="71"/>
                  </a:lnTo>
                  <a:lnTo>
                    <a:pt x="148" y="71"/>
                  </a:lnTo>
                  <a:lnTo>
                    <a:pt x="150" y="70"/>
                  </a:lnTo>
                  <a:lnTo>
                    <a:pt x="152" y="70"/>
                  </a:lnTo>
                  <a:lnTo>
                    <a:pt x="154" y="69"/>
                  </a:lnTo>
                  <a:lnTo>
                    <a:pt x="156" y="69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6" y="64"/>
                  </a:lnTo>
                  <a:lnTo>
                    <a:pt x="178" y="63"/>
                  </a:lnTo>
                  <a:lnTo>
                    <a:pt x="180" y="63"/>
                  </a:lnTo>
                  <a:lnTo>
                    <a:pt x="182" y="62"/>
                  </a:lnTo>
                  <a:lnTo>
                    <a:pt x="184" y="62"/>
                  </a:lnTo>
                  <a:lnTo>
                    <a:pt x="186" y="62"/>
                  </a:lnTo>
                  <a:lnTo>
                    <a:pt x="188" y="61"/>
                  </a:lnTo>
                  <a:lnTo>
                    <a:pt x="190" y="61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6" y="59"/>
                  </a:lnTo>
                  <a:lnTo>
                    <a:pt x="198" y="59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8" y="57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8" y="55"/>
                  </a:lnTo>
                  <a:lnTo>
                    <a:pt x="220" y="54"/>
                  </a:lnTo>
                  <a:lnTo>
                    <a:pt x="222" y="54"/>
                  </a:lnTo>
                  <a:lnTo>
                    <a:pt x="224" y="53"/>
                  </a:lnTo>
                  <a:lnTo>
                    <a:pt x="226" y="53"/>
                  </a:lnTo>
                  <a:lnTo>
                    <a:pt x="228" y="53"/>
                  </a:lnTo>
                  <a:lnTo>
                    <a:pt x="230" y="52"/>
                  </a:lnTo>
                  <a:lnTo>
                    <a:pt x="232" y="52"/>
                  </a:lnTo>
                  <a:lnTo>
                    <a:pt x="234" y="51"/>
                  </a:lnTo>
                  <a:lnTo>
                    <a:pt x="236" y="51"/>
                  </a:lnTo>
                  <a:lnTo>
                    <a:pt x="238" y="51"/>
                  </a:lnTo>
                  <a:lnTo>
                    <a:pt x="240" y="50"/>
                  </a:lnTo>
                  <a:lnTo>
                    <a:pt x="242" y="50"/>
                  </a:lnTo>
                  <a:lnTo>
                    <a:pt x="244" y="49"/>
                  </a:lnTo>
                  <a:lnTo>
                    <a:pt x="246" y="49"/>
                  </a:lnTo>
                  <a:lnTo>
                    <a:pt x="248" y="49"/>
                  </a:lnTo>
                  <a:lnTo>
                    <a:pt x="250" y="48"/>
                  </a:lnTo>
                  <a:lnTo>
                    <a:pt x="252" y="48"/>
                  </a:lnTo>
                  <a:lnTo>
                    <a:pt x="254" y="47"/>
                  </a:lnTo>
                  <a:lnTo>
                    <a:pt x="256" y="47"/>
                  </a:lnTo>
                  <a:lnTo>
                    <a:pt x="258" y="47"/>
                  </a:lnTo>
                  <a:lnTo>
                    <a:pt x="260" y="46"/>
                  </a:lnTo>
                  <a:lnTo>
                    <a:pt x="262" y="46"/>
                  </a:lnTo>
                  <a:lnTo>
                    <a:pt x="264" y="45"/>
                  </a:lnTo>
                  <a:lnTo>
                    <a:pt x="266" y="45"/>
                  </a:lnTo>
                  <a:lnTo>
                    <a:pt x="268" y="45"/>
                  </a:lnTo>
                  <a:lnTo>
                    <a:pt x="270" y="44"/>
                  </a:lnTo>
                  <a:lnTo>
                    <a:pt x="272" y="44"/>
                  </a:lnTo>
                  <a:lnTo>
                    <a:pt x="274" y="44"/>
                  </a:lnTo>
                  <a:lnTo>
                    <a:pt x="276" y="43"/>
                  </a:lnTo>
                  <a:lnTo>
                    <a:pt x="278" y="43"/>
                  </a:lnTo>
                  <a:lnTo>
                    <a:pt x="280" y="43"/>
                  </a:lnTo>
                  <a:lnTo>
                    <a:pt x="282" y="42"/>
                  </a:lnTo>
                  <a:lnTo>
                    <a:pt x="284" y="42"/>
                  </a:lnTo>
                  <a:lnTo>
                    <a:pt x="286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0"/>
                  </a:lnTo>
                  <a:lnTo>
                    <a:pt x="294" y="40"/>
                  </a:lnTo>
                  <a:lnTo>
                    <a:pt x="296" y="40"/>
                  </a:lnTo>
                  <a:lnTo>
                    <a:pt x="298" y="39"/>
                  </a:lnTo>
                  <a:lnTo>
                    <a:pt x="300" y="39"/>
                  </a:lnTo>
                  <a:lnTo>
                    <a:pt x="302" y="39"/>
                  </a:lnTo>
                  <a:lnTo>
                    <a:pt x="304" y="38"/>
                  </a:lnTo>
                  <a:lnTo>
                    <a:pt x="306" y="38"/>
                  </a:lnTo>
                  <a:lnTo>
                    <a:pt x="308" y="37"/>
                  </a:lnTo>
                  <a:lnTo>
                    <a:pt x="310" y="37"/>
                  </a:lnTo>
                  <a:lnTo>
                    <a:pt x="312" y="37"/>
                  </a:lnTo>
                  <a:lnTo>
                    <a:pt x="314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0" y="35"/>
                  </a:lnTo>
                  <a:lnTo>
                    <a:pt x="322" y="35"/>
                  </a:lnTo>
                  <a:lnTo>
                    <a:pt x="324" y="35"/>
                  </a:lnTo>
                  <a:lnTo>
                    <a:pt x="326" y="34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8" y="32"/>
                  </a:lnTo>
                  <a:lnTo>
                    <a:pt x="340" y="32"/>
                  </a:lnTo>
                  <a:lnTo>
                    <a:pt x="342" y="32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31"/>
                  </a:lnTo>
                  <a:lnTo>
                    <a:pt x="350" y="30"/>
                  </a:lnTo>
                  <a:lnTo>
                    <a:pt x="352" y="30"/>
                  </a:lnTo>
                  <a:lnTo>
                    <a:pt x="354" y="30"/>
                  </a:lnTo>
                  <a:lnTo>
                    <a:pt x="356" y="29"/>
                  </a:lnTo>
                  <a:lnTo>
                    <a:pt x="358" y="29"/>
                  </a:lnTo>
                  <a:lnTo>
                    <a:pt x="360" y="29"/>
                  </a:lnTo>
                  <a:lnTo>
                    <a:pt x="362" y="28"/>
                  </a:lnTo>
                  <a:lnTo>
                    <a:pt x="364" y="28"/>
                  </a:lnTo>
                  <a:lnTo>
                    <a:pt x="366" y="28"/>
                  </a:lnTo>
                  <a:lnTo>
                    <a:pt x="368" y="27"/>
                  </a:lnTo>
                  <a:lnTo>
                    <a:pt x="370" y="27"/>
                  </a:lnTo>
                  <a:lnTo>
                    <a:pt x="372" y="27"/>
                  </a:lnTo>
                  <a:lnTo>
                    <a:pt x="374" y="26"/>
                  </a:lnTo>
                  <a:lnTo>
                    <a:pt x="376" y="26"/>
                  </a:lnTo>
                  <a:lnTo>
                    <a:pt x="378" y="26"/>
                  </a:lnTo>
                  <a:lnTo>
                    <a:pt x="380" y="25"/>
                  </a:lnTo>
                  <a:lnTo>
                    <a:pt x="382" y="25"/>
                  </a:lnTo>
                  <a:lnTo>
                    <a:pt x="384" y="25"/>
                  </a:lnTo>
                  <a:lnTo>
                    <a:pt x="386" y="25"/>
                  </a:lnTo>
                  <a:lnTo>
                    <a:pt x="388" y="24"/>
                  </a:lnTo>
                  <a:lnTo>
                    <a:pt x="390" y="24"/>
                  </a:lnTo>
                  <a:lnTo>
                    <a:pt x="392" y="24"/>
                  </a:lnTo>
                  <a:lnTo>
                    <a:pt x="394" y="23"/>
                  </a:lnTo>
                  <a:lnTo>
                    <a:pt x="396" y="23"/>
                  </a:lnTo>
                  <a:lnTo>
                    <a:pt x="398" y="23"/>
                  </a:lnTo>
                  <a:lnTo>
                    <a:pt x="400" y="22"/>
                  </a:lnTo>
                  <a:lnTo>
                    <a:pt x="402" y="22"/>
                  </a:lnTo>
                  <a:lnTo>
                    <a:pt x="404" y="22"/>
                  </a:lnTo>
                  <a:lnTo>
                    <a:pt x="406" y="21"/>
                  </a:lnTo>
                  <a:lnTo>
                    <a:pt x="408" y="21"/>
                  </a:lnTo>
                  <a:lnTo>
                    <a:pt x="410" y="21"/>
                  </a:lnTo>
                  <a:lnTo>
                    <a:pt x="412" y="20"/>
                  </a:lnTo>
                  <a:lnTo>
                    <a:pt x="414" y="20"/>
                  </a:lnTo>
                  <a:lnTo>
                    <a:pt x="416" y="20"/>
                  </a:lnTo>
                  <a:lnTo>
                    <a:pt x="418" y="20"/>
                  </a:lnTo>
                  <a:lnTo>
                    <a:pt x="420" y="19"/>
                  </a:lnTo>
                  <a:lnTo>
                    <a:pt x="422" y="19"/>
                  </a:lnTo>
                  <a:lnTo>
                    <a:pt x="424" y="19"/>
                  </a:lnTo>
                  <a:lnTo>
                    <a:pt x="426" y="18"/>
                  </a:lnTo>
                  <a:lnTo>
                    <a:pt x="428" y="18"/>
                  </a:lnTo>
                  <a:lnTo>
                    <a:pt x="430" y="18"/>
                  </a:lnTo>
                  <a:lnTo>
                    <a:pt x="432" y="17"/>
                  </a:lnTo>
                  <a:lnTo>
                    <a:pt x="434" y="17"/>
                  </a:lnTo>
                  <a:lnTo>
                    <a:pt x="436" y="17"/>
                  </a:lnTo>
                  <a:lnTo>
                    <a:pt x="438" y="17"/>
                  </a:lnTo>
                  <a:lnTo>
                    <a:pt x="440" y="16"/>
                  </a:lnTo>
                  <a:lnTo>
                    <a:pt x="442" y="16"/>
                  </a:lnTo>
                  <a:lnTo>
                    <a:pt x="444" y="16"/>
                  </a:lnTo>
                  <a:lnTo>
                    <a:pt x="446" y="15"/>
                  </a:lnTo>
                  <a:lnTo>
                    <a:pt x="448" y="15"/>
                  </a:lnTo>
                  <a:lnTo>
                    <a:pt x="450" y="15"/>
                  </a:lnTo>
                  <a:lnTo>
                    <a:pt x="452" y="15"/>
                  </a:lnTo>
                  <a:lnTo>
                    <a:pt x="454" y="14"/>
                  </a:lnTo>
                  <a:lnTo>
                    <a:pt x="456" y="14"/>
                  </a:lnTo>
                  <a:lnTo>
                    <a:pt x="458" y="14"/>
                  </a:lnTo>
                  <a:lnTo>
                    <a:pt x="460" y="13"/>
                  </a:lnTo>
                  <a:lnTo>
                    <a:pt x="462" y="13"/>
                  </a:lnTo>
                  <a:lnTo>
                    <a:pt x="464" y="13"/>
                  </a:lnTo>
                  <a:lnTo>
                    <a:pt x="466" y="13"/>
                  </a:lnTo>
                  <a:lnTo>
                    <a:pt x="468" y="12"/>
                  </a:lnTo>
                  <a:lnTo>
                    <a:pt x="470" y="12"/>
                  </a:lnTo>
                  <a:lnTo>
                    <a:pt x="472" y="12"/>
                  </a:lnTo>
                  <a:lnTo>
                    <a:pt x="474" y="11"/>
                  </a:lnTo>
                  <a:lnTo>
                    <a:pt x="476" y="11"/>
                  </a:lnTo>
                  <a:lnTo>
                    <a:pt x="478" y="11"/>
                  </a:lnTo>
                  <a:lnTo>
                    <a:pt x="480" y="11"/>
                  </a:lnTo>
                  <a:lnTo>
                    <a:pt x="482" y="10"/>
                  </a:lnTo>
                  <a:lnTo>
                    <a:pt x="484" y="10"/>
                  </a:lnTo>
                  <a:lnTo>
                    <a:pt x="486" y="10"/>
                  </a:lnTo>
                  <a:lnTo>
                    <a:pt x="488" y="9"/>
                  </a:lnTo>
                  <a:lnTo>
                    <a:pt x="490" y="9"/>
                  </a:lnTo>
                  <a:lnTo>
                    <a:pt x="492" y="9"/>
                  </a:lnTo>
                  <a:lnTo>
                    <a:pt x="494" y="9"/>
                  </a:lnTo>
                  <a:lnTo>
                    <a:pt x="496" y="8"/>
                  </a:lnTo>
                  <a:lnTo>
                    <a:pt x="498" y="8"/>
                  </a:lnTo>
                  <a:lnTo>
                    <a:pt x="500" y="8"/>
                  </a:lnTo>
                  <a:lnTo>
                    <a:pt x="502" y="7"/>
                  </a:lnTo>
                  <a:lnTo>
                    <a:pt x="504" y="7"/>
                  </a:lnTo>
                  <a:lnTo>
                    <a:pt x="506" y="7"/>
                  </a:lnTo>
                  <a:lnTo>
                    <a:pt x="508" y="7"/>
                  </a:lnTo>
                  <a:lnTo>
                    <a:pt x="510" y="6"/>
                  </a:lnTo>
                  <a:lnTo>
                    <a:pt x="512" y="6"/>
                  </a:lnTo>
                  <a:lnTo>
                    <a:pt x="514" y="6"/>
                  </a:lnTo>
                  <a:lnTo>
                    <a:pt x="516" y="6"/>
                  </a:lnTo>
                  <a:lnTo>
                    <a:pt x="518" y="5"/>
                  </a:lnTo>
                  <a:lnTo>
                    <a:pt x="520" y="5"/>
                  </a:lnTo>
                  <a:lnTo>
                    <a:pt x="522" y="5"/>
                  </a:lnTo>
                  <a:lnTo>
                    <a:pt x="524" y="4"/>
                  </a:lnTo>
                  <a:lnTo>
                    <a:pt x="526" y="4"/>
                  </a:lnTo>
                  <a:lnTo>
                    <a:pt x="528" y="4"/>
                  </a:lnTo>
                  <a:lnTo>
                    <a:pt x="530" y="4"/>
                  </a:lnTo>
                  <a:lnTo>
                    <a:pt x="532" y="3"/>
                  </a:lnTo>
                  <a:lnTo>
                    <a:pt x="534" y="3"/>
                  </a:lnTo>
                  <a:lnTo>
                    <a:pt x="536" y="3"/>
                  </a:lnTo>
                  <a:lnTo>
                    <a:pt x="538" y="3"/>
                  </a:lnTo>
                  <a:lnTo>
                    <a:pt x="540" y="2"/>
                  </a:lnTo>
                  <a:lnTo>
                    <a:pt x="542" y="2"/>
                  </a:lnTo>
                  <a:lnTo>
                    <a:pt x="544" y="2"/>
                  </a:lnTo>
                  <a:lnTo>
                    <a:pt x="546" y="2"/>
                  </a:lnTo>
                  <a:lnTo>
                    <a:pt x="548" y="1"/>
                  </a:lnTo>
                  <a:lnTo>
                    <a:pt x="550" y="1"/>
                  </a:lnTo>
                  <a:lnTo>
                    <a:pt x="552" y="1"/>
                  </a:lnTo>
                  <a:lnTo>
                    <a:pt x="554" y="0"/>
                  </a:lnTo>
                  <a:lnTo>
                    <a:pt x="556" y="0"/>
                  </a:lnTo>
                  <a:lnTo>
                    <a:pt x="557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" name="Freeform 78"/>
            <p:cNvSpPr>
              <a:spLocks/>
            </p:cNvSpPr>
            <p:nvPr/>
          </p:nvSpPr>
          <p:spPr bwMode="auto">
            <a:xfrm>
              <a:off x="77" y="3772"/>
              <a:ext cx="2184" cy="29"/>
            </a:xfrm>
            <a:custGeom>
              <a:avLst/>
              <a:gdLst>
                <a:gd name="T0" fmla="*/ 32 w 1021"/>
                <a:gd name="T1" fmla="*/ 0 h 29"/>
                <a:gd name="T2" fmla="*/ 71 w 1021"/>
                <a:gd name="T3" fmla="*/ 0 h 29"/>
                <a:gd name="T4" fmla="*/ 109 w 1021"/>
                <a:gd name="T5" fmla="*/ 0 h 29"/>
                <a:gd name="T6" fmla="*/ 148 w 1021"/>
                <a:gd name="T7" fmla="*/ 0 h 29"/>
                <a:gd name="T8" fmla="*/ 186 w 1021"/>
                <a:gd name="T9" fmla="*/ 0 h 29"/>
                <a:gd name="T10" fmla="*/ 225 w 1021"/>
                <a:gd name="T11" fmla="*/ 0 h 29"/>
                <a:gd name="T12" fmla="*/ 263 w 1021"/>
                <a:gd name="T13" fmla="*/ 0 h 29"/>
                <a:gd name="T14" fmla="*/ 302 w 1021"/>
                <a:gd name="T15" fmla="*/ 0 h 29"/>
                <a:gd name="T16" fmla="*/ 340 w 1021"/>
                <a:gd name="T17" fmla="*/ 0 h 29"/>
                <a:gd name="T18" fmla="*/ 379 w 1021"/>
                <a:gd name="T19" fmla="*/ 0 h 29"/>
                <a:gd name="T20" fmla="*/ 417 w 1021"/>
                <a:gd name="T21" fmla="*/ 0 h 29"/>
                <a:gd name="T22" fmla="*/ 456 w 1021"/>
                <a:gd name="T23" fmla="*/ 0 h 29"/>
                <a:gd name="T24" fmla="*/ 494 w 1021"/>
                <a:gd name="T25" fmla="*/ 0 h 29"/>
                <a:gd name="T26" fmla="*/ 533 w 1021"/>
                <a:gd name="T27" fmla="*/ 0 h 29"/>
                <a:gd name="T28" fmla="*/ 571 w 1021"/>
                <a:gd name="T29" fmla="*/ 0 h 29"/>
                <a:gd name="T30" fmla="*/ 610 w 1021"/>
                <a:gd name="T31" fmla="*/ 0 h 29"/>
                <a:gd name="T32" fmla="*/ 648 w 1021"/>
                <a:gd name="T33" fmla="*/ 0 h 29"/>
                <a:gd name="T34" fmla="*/ 687 w 1021"/>
                <a:gd name="T35" fmla="*/ 0 h 29"/>
                <a:gd name="T36" fmla="*/ 725 w 1021"/>
                <a:gd name="T37" fmla="*/ 0 h 29"/>
                <a:gd name="T38" fmla="*/ 764 w 1021"/>
                <a:gd name="T39" fmla="*/ 0 h 29"/>
                <a:gd name="T40" fmla="*/ 802 w 1021"/>
                <a:gd name="T41" fmla="*/ 0 h 29"/>
                <a:gd name="T42" fmla="*/ 841 w 1021"/>
                <a:gd name="T43" fmla="*/ 0 h 29"/>
                <a:gd name="T44" fmla="*/ 879 w 1021"/>
                <a:gd name="T45" fmla="*/ 0 h 29"/>
                <a:gd name="T46" fmla="*/ 918 w 1021"/>
                <a:gd name="T47" fmla="*/ 0 h 29"/>
                <a:gd name="T48" fmla="*/ 956 w 1021"/>
                <a:gd name="T49" fmla="*/ 0 h 29"/>
                <a:gd name="T50" fmla="*/ 995 w 1021"/>
                <a:gd name="T51" fmla="*/ 0 h 29"/>
                <a:gd name="T52" fmla="*/ 1033 w 1021"/>
                <a:gd name="T53" fmla="*/ 0 h 29"/>
                <a:gd name="T54" fmla="*/ 1072 w 1021"/>
                <a:gd name="T55" fmla="*/ 0 h 29"/>
                <a:gd name="T56" fmla="*/ 1110 w 1021"/>
                <a:gd name="T57" fmla="*/ 0 h 29"/>
                <a:gd name="T58" fmla="*/ 1149 w 1021"/>
                <a:gd name="T59" fmla="*/ 0 h 29"/>
                <a:gd name="T60" fmla="*/ 1187 w 1021"/>
                <a:gd name="T61" fmla="*/ 0 h 29"/>
                <a:gd name="T62" fmla="*/ 1226 w 1021"/>
                <a:gd name="T63" fmla="*/ 0 h 29"/>
                <a:gd name="T64" fmla="*/ 1264 w 1021"/>
                <a:gd name="T65" fmla="*/ 0 h 29"/>
                <a:gd name="T66" fmla="*/ 1303 w 1021"/>
                <a:gd name="T67" fmla="*/ 0 h 29"/>
                <a:gd name="T68" fmla="*/ 1341 w 1021"/>
                <a:gd name="T69" fmla="*/ 0 h 29"/>
                <a:gd name="T70" fmla="*/ 1380 w 1021"/>
                <a:gd name="T71" fmla="*/ 0 h 29"/>
                <a:gd name="T72" fmla="*/ 1418 w 1021"/>
                <a:gd name="T73" fmla="*/ 0 h 29"/>
                <a:gd name="T74" fmla="*/ 1457 w 1021"/>
                <a:gd name="T75" fmla="*/ 0 h 29"/>
                <a:gd name="T76" fmla="*/ 1495 w 1021"/>
                <a:gd name="T77" fmla="*/ 0 h 29"/>
                <a:gd name="T78" fmla="*/ 1534 w 1021"/>
                <a:gd name="T79" fmla="*/ 0 h 29"/>
                <a:gd name="T80" fmla="*/ 1572 w 1021"/>
                <a:gd name="T81" fmla="*/ 0 h 29"/>
                <a:gd name="T82" fmla="*/ 1611 w 1021"/>
                <a:gd name="T83" fmla="*/ 0 h 29"/>
                <a:gd name="T84" fmla="*/ 1649 w 1021"/>
                <a:gd name="T85" fmla="*/ 0 h 29"/>
                <a:gd name="T86" fmla="*/ 1688 w 1021"/>
                <a:gd name="T87" fmla="*/ 0 h 29"/>
                <a:gd name="T88" fmla="*/ 1726 w 1021"/>
                <a:gd name="T89" fmla="*/ 0 h 29"/>
                <a:gd name="T90" fmla="*/ 1765 w 1021"/>
                <a:gd name="T91" fmla="*/ 0 h 29"/>
                <a:gd name="T92" fmla="*/ 1803 w 1021"/>
                <a:gd name="T93" fmla="*/ 0 h 29"/>
                <a:gd name="T94" fmla="*/ 1842 w 1021"/>
                <a:gd name="T95" fmla="*/ 0 h 29"/>
                <a:gd name="T96" fmla="*/ 1880 w 1021"/>
                <a:gd name="T97" fmla="*/ 0 h 29"/>
                <a:gd name="T98" fmla="*/ 1919 w 1021"/>
                <a:gd name="T99" fmla="*/ 0 h 29"/>
                <a:gd name="T100" fmla="*/ 1957 w 1021"/>
                <a:gd name="T101" fmla="*/ 0 h 29"/>
                <a:gd name="T102" fmla="*/ 1996 w 1021"/>
                <a:gd name="T103" fmla="*/ 0 h 29"/>
                <a:gd name="T104" fmla="*/ 2034 w 1021"/>
                <a:gd name="T105" fmla="*/ 0 h 29"/>
                <a:gd name="T106" fmla="*/ 2073 w 1021"/>
                <a:gd name="T107" fmla="*/ 0 h 29"/>
                <a:gd name="T108" fmla="*/ 2111 w 1021"/>
                <a:gd name="T109" fmla="*/ 0 h 29"/>
                <a:gd name="T110" fmla="*/ 2150 w 1021"/>
                <a:gd name="T111" fmla="*/ 0 h 29"/>
                <a:gd name="T112" fmla="*/ 2184 w 1021"/>
                <a:gd name="T113" fmla="*/ 0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1"/>
                <a:gd name="T172" fmla="*/ 0 h 29"/>
                <a:gd name="T173" fmla="*/ 1021 w 1021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1" h="2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7" y="0"/>
                  </a:lnTo>
                  <a:lnTo>
                    <a:pt x="240" y="0"/>
                  </a:lnTo>
                  <a:lnTo>
                    <a:pt x="243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2" y="0"/>
                  </a:lnTo>
                  <a:lnTo>
                    <a:pt x="255" y="0"/>
                  </a:lnTo>
                  <a:lnTo>
                    <a:pt x="258" y="0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4" y="0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6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8" y="0"/>
                  </a:lnTo>
                  <a:lnTo>
                    <a:pt x="381" y="0"/>
                  </a:lnTo>
                  <a:lnTo>
                    <a:pt x="384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8" y="0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2" y="0"/>
                  </a:lnTo>
                  <a:lnTo>
                    <a:pt x="435" y="0"/>
                  </a:lnTo>
                  <a:lnTo>
                    <a:pt x="438" y="0"/>
                  </a:lnTo>
                  <a:lnTo>
                    <a:pt x="441" y="0"/>
                  </a:lnTo>
                  <a:lnTo>
                    <a:pt x="444" y="0"/>
                  </a:lnTo>
                  <a:lnTo>
                    <a:pt x="447" y="0"/>
                  </a:lnTo>
                  <a:lnTo>
                    <a:pt x="450" y="0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5" y="0"/>
                  </a:lnTo>
                  <a:lnTo>
                    <a:pt x="468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6" y="0"/>
                  </a:lnTo>
                  <a:lnTo>
                    <a:pt x="489" y="0"/>
                  </a:lnTo>
                  <a:lnTo>
                    <a:pt x="492" y="0"/>
                  </a:lnTo>
                  <a:lnTo>
                    <a:pt x="495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3" y="0"/>
                  </a:lnTo>
                  <a:lnTo>
                    <a:pt x="516" y="0"/>
                  </a:lnTo>
                  <a:lnTo>
                    <a:pt x="519" y="0"/>
                  </a:lnTo>
                  <a:lnTo>
                    <a:pt x="522" y="0"/>
                  </a:lnTo>
                  <a:lnTo>
                    <a:pt x="525" y="0"/>
                  </a:lnTo>
                  <a:lnTo>
                    <a:pt x="528" y="0"/>
                  </a:lnTo>
                  <a:lnTo>
                    <a:pt x="531" y="0"/>
                  </a:lnTo>
                  <a:lnTo>
                    <a:pt x="534" y="0"/>
                  </a:lnTo>
                  <a:lnTo>
                    <a:pt x="537" y="0"/>
                  </a:lnTo>
                  <a:lnTo>
                    <a:pt x="540" y="0"/>
                  </a:lnTo>
                  <a:lnTo>
                    <a:pt x="543" y="0"/>
                  </a:lnTo>
                  <a:lnTo>
                    <a:pt x="546" y="0"/>
                  </a:lnTo>
                  <a:lnTo>
                    <a:pt x="549" y="0"/>
                  </a:lnTo>
                  <a:lnTo>
                    <a:pt x="552" y="0"/>
                  </a:lnTo>
                  <a:lnTo>
                    <a:pt x="555" y="0"/>
                  </a:lnTo>
                  <a:lnTo>
                    <a:pt x="558" y="0"/>
                  </a:lnTo>
                  <a:lnTo>
                    <a:pt x="561" y="0"/>
                  </a:lnTo>
                  <a:lnTo>
                    <a:pt x="564" y="0"/>
                  </a:lnTo>
                  <a:lnTo>
                    <a:pt x="567" y="0"/>
                  </a:lnTo>
                  <a:lnTo>
                    <a:pt x="570" y="0"/>
                  </a:lnTo>
                  <a:lnTo>
                    <a:pt x="573" y="0"/>
                  </a:lnTo>
                  <a:lnTo>
                    <a:pt x="576" y="0"/>
                  </a:lnTo>
                  <a:lnTo>
                    <a:pt x="579" y="0"/>
                  </a:lnTo>
                  <a:lnTo>
                    <a:pt x="582" y="0"/>
                  </a:lnTo>
                  <a:lnTo>
                    <a:pt x="585" y="0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0" y="0"/>
                  </a:lnTo>
                  <a:lnTo>
                    <a:pt x="603" y="0"/>
                  </a:lnTo>
                  <a:lnTo>
                    <a:pt x="606" y="0"/>
                  </a:lnTo>
                  <a:lnTo>
                    <a:pt x="609" y="0"/>
                  </a:lnTo>
                  <a:lnTo>
                    <a:pt x="612" y="0"/>
                  </a:lnTo>
                  <a:lnTo>
                    <a:pt x="615" y="0"/>
                  </a:lnTo>
                  <a:lnTo>
                    <a:pt x="618" y="0"/>
                  </a:lnTo>
                  <a:lnTo>
                    <a:pt x="621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0" y="0"/>
                  </a:lnTo>
                  <a:lnTo>
                    <a:pt x="633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5" y="0"/>
                  </a:lnTo>
                  <a:lnTo>
                    <a:pt x="648" y="0"/>
                  </a:lnTo>
                  <a:lnTo>
                    <a:pt x="651" y="0"/>
                  </a:lnTo>
                  <a:lnTo>
                    <a:pt x="654" y="0"/>
                  </a:lnTo>
                  <a:lnTo>
                    <a:pt x="657" y="0"/>
                  </a:lnTo>
                  <a:lnTo>
                    <a:pt x="660" y="0"/>
                  </a:lnTo>
                  <a:lnTo>
                    <a:pt x="663" y="0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5" y="0"/>
                  </a:lnTo>
                  <a:lnTo>
                    <a:pt x="678" y="0"/>
                  </a:lnTo>
                  <a:lnTo>
                    <a:pt x="681" y="0"/>
                  </a:lnTo>
                  <a:lnTo>
                    <a:pt x="684" y="0"/>
                  </a:lnTo>
                  <a:lnTo>
                    <a:pt x="687" y="0"/>
                  </a:lnTo>
                  <a:lnTo>
                    <a:pt x="690" y="0"/>
                  </a:lnTo>
                  <a:lnTo>
                    <a:pt x="693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2" y="0"/>
                  </a:lnTo>
                  <a:lnTo>
                    <a:pt x="705" y="0"/>
                  </a:lnTo>
                  <a:lnTo>
                    <a:pt x="708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7" y="0"/>
                  </a:lnTo>
                  <a:lnTo>
                    <a:pt x="720" y="0"/>
                  </a:lnTo>
                  <a:lnTo>
                    <a:pt x="723" y="0"/>
                  </a:lnTo>
                  <a:lnTo>
                    <a:pt x="726" y="0"/>
                  </a:lnTo>
                  <a:lnTo>
                    <a:pt x="729" y="0"/>
                  </a:lnTo>
                  <a:lnTo>
                    <a:pt x="732" y="0"/>
                  </a:lnTo>
                  <a:lnTo>
                    <a:pt x="735" y="0"/>
                  </a:lnTo>
                  <a:lnTo>
                    <a:pt x="738" y="0"/>
                  </a:lnTo>
                  <a:lnTo>
                    <a:pt x="741" y="0"/>
                  </a:lnTo>
                  <a:lnTo>
                    <a:pt x="744" y="0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3" y="0"/>
                  </a:lnTo>
                  <a:lnTo>
                    <a:pt x="756" y="0"/>
                  </a:lnTo>
                  <a:lnTo>
                    <a:pt x="759" y="0"/>
                  </a:lnTo>
                  <a:lnTo>
                    <a:pt x="762" y="0"/>
                  </a:lnTo>
                  <a:lnTo>
                    <a:pt x="765" y="0"/>
                  </a:lnTo>
                  <a:lnTo>
                    <a:pt x="768" y="0"/>
                  </a:lnTo>
                  <a:lnTo>
                    <a:pt x="771" y="0"/>
                  </a:lnTo>
                  <a:lnTo>
                    <a:pt x="774" y="0"/>
                  </a:lnTo>
                  <a:lnTo>
                    <a:pt x="777" y="0"/>
                  </a:lnTo>
                  <a:lnTo>
                    <a:pt x="780" y="0"/>
                  </a:lnTo>
                  <a:lnTo>
                    <a:pt x="783" y="0"/>
                  </a:lnTo>
                  <a:lnTo>
                    <a:pt x="786" y="0"/>
                  </a:lnTo>
                  <a:lnTo>
                    <a:pt x="789" y="0"/>
                  </a:lnTo>
                  <a:lnTo>
                    <a:pt x="792" y="0"/>
                  </a:lnTo>
                  <a:lnTo>
                    <a:pt x="795" y="0"/>
                  </a:lnTo>
                  <a:lnTo>
                    <a:pt x="798" y="0"/>
                  </a:lnTo>
                  <a:lnTo>
                    <a:pt x="801" y="0"/>
                  </a:lnTo>
                  <a:lnTo>
                    <a:pt x="804" y="0"/>
                  </a:lnTo>
                  <a:lnTo>
                    <a:pt x="807" y="0"/>
                  </a:lnTo>
                  <a:lnTo>
                    <a:pt x="810" y="0"/>
                  </a:lnTo>
                  <a:lnTo>
                    <a:pt x="813" y="0"/>
                  </a:lnTo>
                  <a:lnTo>
                    <a:pt x="816" y="0"/>
                  </a:lnTo>
                  <a:lnTo>
                    <a:pt x="819" y="0"/>
                  </a:lnTo>
                  <a:lnTo>
                    <a:pt x="822" y="0"/>
                  </a:lnTo>
                  <a:lnTo>
                    <a:pt x="825" y="0"/>
                  </a:lnTo>
                  <a:lnTo>
                    <a:pt x="828" y="0"/>
                  </a:lnTo>
                  <a:lnTo>
                    <a:pt x="831" y="0"/>
                  </a:lnTo>
                  <a:lnTo>
                    <a:pt x="834" y="0"/>
                  </a:lnTo>
                  <a:lnTo>
                    <a:pt x="837" y="0"/>
                  </a:lnTo>
                  <a:lnTo>
                    <a:pt x="840" y="0"/>
                  </a:lnTo>
                  <a:lnTo>
                    <a:pt x="843" y="0"/>
                  </a:lnTo>
                  <a:lnTo>
                    <a:pt x="846" y="0"/>
                  </a:lnTo>
                  <a:lnTo>
                    <a:pt x="849" y="0"/>
                  </a:lnTo>
                  <a:lnTo>
                    <a:pt x="852" y="0"/>
                  </a:lnTo>
                  <a:lnTo>
                    <a:pt x="855" y="0"/>
                  </a:lnTo>
                  <a:lnTo>
                    <a:pt x="858" y="0"/>
                  </a:lnTo>
                  <a:lnTo>
                    <a:pt x="861" y="0"/>
                  </a:lnTo>
                  <a:lnTo>
                    <a:pt x="864" y="0"/>
                  </a:lnTo>
                  <a:lnTo>
                    <a:pt x="867" y="0"/>
                  </a:lnTo>
                  <a:lnTo>
                    <a:pt x="870" y="0"/>
                  </a:lnTo>
                  <a:lnTo>
                    <a:pt x="873" y="0"/>
                  </a:lnTo>
                  <a:lnTo>
                    <a:pt x="876" y="0"/>
                  </a:lnTo>
                  <a:lnTo>
                    <a:pt x="879" y="0"/>
                  </a:lnTo>
                  <a:lnTo>
                    <a:pt x="882" y="0"/>
                  </a:lnTo>
                  <a:lnTo>
                    <a:pt x="885" y="0"/>
                  </a:lnTo>
                  <a:lnTo>
                    <a:pt x="888" y="0"/>
                  </a:lnTo>
                  <a:lnTo>
                    <a:pt x="891" y="0"/>
                  </a:lnTo>
                  <a:lnTo>
                    <a:pt x="894" y="0"/>
                  </a:lnTo>
                  <a:lnTo>
                    <a:pt x="897" y="0"/>
                  </a:lnTo>
                  <a:lnTo>
                    <a:pt x="900" y="0"/>
                  </a:lnTo>
                  <a:lnTo>
                    <a:pt x="903" y="0"/>
                  </a:lnTo>
                  <a:lnTo>
                    <a:pt x="906" y="0"/>
                  </a:lnTo>
                  <a:lnTo>
                    <a:pt x="909" y="0"/>
                  </a:lnTo>
                  <a:lnTo>
                    <a:pt x="912" y="0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1" y="0"/>
                  </a:lnTo>
                  <a:lnTo>
                    <a:pt x="924" y="0"/>
                  </a:lnTo>
                  <a:lnTo>
                    <a:pt x="927" y="0"/>
                  </a:lnTo>
                  <a:lnTo>
                    <a:pt x="930" y="0"/>
                  </a:lnTo>
                  <a:lnTo>
                    <a:pt x="933" y="0"/>
                  </a:lnTo>
                  <a:lnTo>
                    <a:pt x="936" y="0"/>
                  </a:lnTo>
                  <a:lnTo>
                    <a:pt x="939" y="0"/>
                  </a:lnTo>
                  <a:lnTo>
                    <a:pt x="942" y="0"/>
                  </a:lnTo>
                  <a:lnTo>
                    <a:pt x="945" y="0"/>
                  </a:lnTo>
                  <a:lnTo>
                    <a:pt x="948" y="0"/>
                  </a:lnTo>
                  <a:lnTo>
                    <a:pt x="951" y="0"/>
                  </a:lnTo>
                  <a:lnTo>
                    <a:pt x="954" y="0"/>
                  </a:lnTo>
                  <a:lnTo>
                    <a:pt x="957" y="0"/>
                  </a:lnTo>
                  <a:lnTo>
                    <a:pt x="960" y="0"/>
                  </a:lnTo>
                  <a:lnTo>
                    <a:pt x="963" y="0"/>
                  </a:lnTo>
                  <a:lnTo>
                    <a:pt x="966" y="0"/>
                  </a:lnTo>
                  <a:lnTo>
                    <a:pt x="969" y="0"/>
                  </a:lnTo>
                  <a:lnTo>
                    <a:pt x="972" y="0"/>
                  </a:lnTo>
                  <a:lnTo>
                    <a:pt x="975" y="0"/>
                  </a:lnTo>
                  <a:lnTo>
                    <a:pt x="978" y="0"/>
                  </a:lnTo>
                  <a:lnTo>
                    <a:pt x="981" y="0"/>
                  </a:lnTo>
                  <a:lnTo>
                    <a:pt x="984" y="0"/>
                  </a:lnTo>
                  <a:lnTo>
                    <a:pt x="987" y="0"/>
                  </a:lnTo>
                  <a:lnTo>
                    <a:pt x="990" y="0"/>
                  </a:lnTo>
                  <a:lnTo>
                    <a:pt x="993" y="0"/>
                  </a:lnTo>
                  <a:lnTo>
                    <a:pt x="996" y="0"/>
                  </a:lnTo>
                  <a:lnTo>
                    <a:pt x="999" y="0"/>
                  </a:lnTo>
                  <a:lnTo>
                    <a:pt x="1002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1" y="0"/>
                  </a:lnTo>
                  <a:lnTo>
                    <a:pt x="1014" y="0"/>
                  </a:lnTo>
                  <a:lnTo>
                    <a:pt x="1017" y="0"/>
                  </a:lnTo>
                  <a:lnTo>
                    <a:pt x="1020" y="0"/>
                  </a:lnTo>
                  <a:lnTo>
                    <a:pt x="1021" y="0"/>
                  </a:lnTo>
                </a:path>
              </a:pathLst>
            </a:custGeom>
            <a:noFill/>
            <a:ln w="317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9" name="Rectangle 79"/>
            <p:cNvSpPr>
              <a:spLocks noChangeArrowheads="1"/>
            </p:cNvSpPr>
            <p:nvPr/>
          </p:nvSpPr>
          <p:spPr bwMode="auto">
            <a:xfrm>
              <a:off x="188" y="1999"/>
              <a:ext cx="1890" cy="213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5" name="Group 83"/>
          <p:cNvGrpSpPr>
            <a:grpSpLocks noChangeAspect="1"/>
          </p:cNvGrpSpPr>
          <p:nvPr/>
        </p:nvGrpSpPr>
        <p:grpSpPr bwMode="auto">
          <a:xfrm>
            <a:off x="6623053" y="3381281"/>
            <a:ext cx="3051175" cy="3070225"/>
            <a:chOff x="2413" y="2162"/>
            <a:chExt cx="1922" cy="1934"/>
          </a:xfrm>
        </p:grpSpPr>
        <p:sp>
          <p:nvSpPr>
            <p:cNvPr id="6157" name="AutoShape 82"/>
            <p:cNvSpPr>
              <a:spLocks noChangeAspect="1" noChangeArrowheads="1" noTextEdit="1"/>
            </p:cNvSpPr>
            <p:nvPr/>
          </p:nvSpPr>
          <p:spPr bwMode="auto">
            <a:xfrm>
              <a:off x="2413" y="2166"/>
              <a:ext cx="1922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8" name="Rectangle 84"/>
            <p:cNvSpPr>
              <a:spLocks noChangeArrowheads="1"/>
            </p:cNvSpPr>
            <p:nvPr/>
          </p:nvSpPr>
          <p:spPr bwMode="auto">
            <a:xfrm>
              <a:off x="2415" y="2170"/>
              <a:ext cx="1918" cy="192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59" name="Line 85"/>
            <p:cNvSpPr>
              <a:spLocks noChangeShapeType="1"/>
            </p:cNvSpPr>
            <p:nvPr/>
          </p:nvSpPr>
          <p:spPr bwMode="auto">
            <a:xfrm flipV="1">
              <a:off x="2627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0" name="Line 86"/>
            <p:cNvSpPr>
              <a:spLocks noChangeShapeType="1"/>
            </p:cNvSpPr>
            <p:nvPr/>
          </p:nvSpPr>
          <p:spPr bwMode="auto">
            <a:xfrm flipV="1">
              <a:off x="2629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1" name="Line 87"/>
            <p:cNvSpPr>
              <a:spLocks noChangeShapeType="1"/>
            </p:cNvSpPr>
            <p:nvPr/>
          </p:nvSpPr>
          <p:spPr bwMode="auto">
            <a:xfrm flipV="1">
              <a:off x="2841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2" name="Line 88"/>
            <p:cNvSpPr>
              <a:spLocks noChangeShapeType="1"/>
            </p:cNvSpPr>
            <p:nvPr/>
          </p:nvSpPr>
          <p:spPr bwMode="auto">
            <a:xfrm flipV="1">
              <a:off x="2843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3" name="Line 89"/>
            <p:cNvSpPr>
              <a:spLocks noChangeShapeType="1"/>
            </p:cNvSpPr>
            <p:nvPr/>
          </p:nvSpPr>
          <p:spPr bwMode="auto">
            <a:xfrm flipV="1">
              <a:off x="3265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4" name="Line 90"/>
            <p:cNvSpPr>
              <a:spLocks noChangeShapeType="1"/>
            </p:cNvSpPr>
            <p:nvPr/>
          </p:nvSpPr>
          <p:spPr bwMode="auto">
            <a:xfrm flipV="1">
              <a:off x="3267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5" name="Line 91"/>
            <p:cNvSpPr>
              <a:spLocks noChangeShapeType="1"/>
            </p:cNvSpPr>
            <p:nvPr/>
          </p:nvSpPr>
          <p:spPr bwMode="auto">
            <a:xfrm flipV="1">
              <a:off x="3479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6" name="Line 92"/>
            <p:cNvSpPr>
              <a:spLocks noChangeShapeType="1"/>
            </p:cNvSpPr>
            <p:nvPr/>
          </p:nvSpPr>
          <p:spPr bwMode="auto">
            <a:xfrm flipV="1">
              <a:off x="3481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7" name="Line 93"/>
            <p:cNvSpPr>
              <a:spLocks noChangeShapeType="1"/>
            </p:cNvSpPr>
            <p:nvPr/>
          </p:nvSpPr>
          <p:spPr bwMode="auto">
            <a:xfrm flipV="1">
              <a:off x="3691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8" name="Line 94"/>
            <p:cNvSpPr>
              <a:spLocks noChangeShapeType="1"/>
            </p:cNvSpPr>
            <p:nvPr/>
          </p:nvSpPr>
          <p:spPr bwMode="auto">
            <a:xfrm flipV="1">
              <a:off x="3693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9" name="Line 95"/>
            <p:cNvSpPr>
              <a:spLocks noChangeShapeType="1"/>
            </p:cNvSpPr>
            <p:nvPr/>
          </p:nvSpPr>
          <p:spPr bwMode="auto">
            <a:xfrm flipV="1">
              <a:off x="3903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0" name="Line 96"/>
            <p:cNvSpPr>
              <a:spLocks noChangeShapeType="1"/>
            </p:cNvSpPr>
            <p:nvPr/>
          </p:nvSpPr>
          <p:spPr bwMode="auto">
            <a:xfrm flipV="1">
              <a:off x="3905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1" name="Line 97"/>
            <p:cNvSpPr>
              <a:spLocks noChangeShapeType="1"/>
            </p:cNvSpPr>
            <p:nvPr/>
          </p:nvSpPr>
          <p:spPr bwMode="auto">
            <a:xfrm flipV="1">
              <a:off x="4117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2" name="Line 98"/>
            <p:cNvSpPr>
              <a:spLocks noChangeShapeType="1"/>
            </p:cNvSpPr>
            <p:nvPr/>
          </p:nvSpPr>
          <p:spPr bwMode="auto">
            <a:xfrm flipV="1">
              <a:off x="4119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3" name="Line 99"/>
            <p:cNvSpPr>
              <a:spLocks noChangeShapeType="1"/>
            </p:cNvSpPr>
            <p:nvPr/>
          </p:nvSpPr>
          <p:spPr bwMode="auto">
            <a:xfrm>
              <a:off x="2417" y="3844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4" name="Line 100"/>
            <p:cNvSpPr>
              <a:spLocks noChangeShapeType="1"/>
            </p:cNvSpPr>
            <p:nvPr/>
          </p:nvSpPr>
          <p:spPr bwMode="auto">
            <a:xfrm>
              <a:off x="2417" y="3848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5" name="Line 101"/>
            <p:cNvSpPr>
              <a:spLocks noChangeShapeType="1"/>
            </p:cNvSpPr>
            <p:nvPr/>
          </p:nvSpPr>
          <p:spPr bwMode="auto">
            <a:xfrm>
              <a:off x="2417" y="3607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6" name="Line 102"/>
            <p:cNvSpPr>
              <a:spLocks noChangeShapeType="1"/>
            </p:cNvSpPr>
            <p:nvPr/>
          </p:nvSpPr>
          <p:spPr bwMode="auto">
            <a:xfrm>
              <a:off x="2417" y="3611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7" name="Line 103"/>
            <p:cNvSpPr>
              <a:spLocks noChangeShapeType="1"/>
            </p:cNvSpPr>
            <p:nvPr/>
          </p:nvSpPr>
          <p:spPr bwMode="auto">
            <a:xfrm>
              <a:off x="2417" y="3126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8" name="Line 104"/>
            <p:cNvSpPr>
              <a:spLocks noChangeShapeType="1"/>
            </p:cNvSpPr>
            <p:nvPr/>
          </p:nvSpPr>
          <p:spPr bwMode="auto">
            <a:xfrm>
              <a:off x="2417" y="3129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9" name="Line 105"/>
            <p:cNvSpPr>
              <a:spLocks noChangeShapeType="1"/>
            </p:cNvSpPr>
            <p:nvPr/>
          </p:nvSpPr>
          <p:spPr bwMode="auto">
            <a:xfrm>
              <a:off x="2417" y="2888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0" name="Line 106"/>
            <p:cNvSpPr>
              <a:spLocks noChangeShapeType="1"/>
            </p:cNvSpPr>
            <p:nvPr/>
          </p:nvSpPr>
          <p:spPr bwMode="auto">
            <a:xfrm>
              <a:off x="2417" y="2892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1" name="Line 107"/>
            <p:cNvSpPr>
              <a:spLocks noChangeShapeType="1"/>
            </p:cNvSpPr>
            <p:nvPr/>
          </p:nvSpPr>
          <p:spPr bwMode="auto">
            <a:xfrm>
              <a:off x="2417" y="2648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2" name="Line 108"/>
            <p:cNvSpPr>
              <a:spLocks noChangeShapeType="1"/>
            </p:cNvSpPr>
            <p:nvPr/>
          </p:nvSpPr>
          <p:spPr bwMode="auto">
            <a:xfrm>
              <a:off x="2417" y="2651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3" name="Line 109"/>
            <p:cNvSpPr>
              <a:spLocks noChangeShapeType="1"/>
            </p:cNvSpPr>
            <p:nvPr/>
          </p:nvSpPr>
          <p:spPr bwMode="auto">
            <a:xfrm>
              <a:off x="2417" y="2410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4" name="Line 110"/>
            <p:cNvSpPr>
              <a:spLocks noChangeShapeType="1"/>
            </p:cNvSpPr>
            <p:nvPr/>
          </p:nvSpPr>
          <p:spPr bwMode="auto">
            <a:xfrm>
              <a:off x="2417" y="2414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5" name="Line 111"/>
            <p:cNvSpPr>
              <a:spLocks noChangeShapeType="1"/>
            </p:cNvSpPr>
            <p:nvPr/>
          </p:nvSpPr>
          <p:spPr bwMode="auto">
            <a:xfrm>
              <a:off x="2417" y="3363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6" name="Line 112"/>
            <p:cNvSpPr>
              <a:spLocks noChangeShapeType="1"/>
            </p:cNvSpPr>
            <p:nvPr/>
          </p:nvSpPr>
          <p:spPr bwMode="auto">
            <a:xfrm>
              <a:off x="2417" y="3366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7" name="Line 113"/>
            <p:cNvSpPr>
              <a:spLocks noChangeShapeType="1"/>
            </p:cNvSpPr>
            <p:nvPr/>
          </p:nvSpPr>
          <p:spPr bwMode="auto">
            <a:xfrm>
              <a:off x="2417" y="3370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8" name="Line 114"/>
            <p:cNvSpPr>
              <a:spLocks noChangeShapeType="1"/>
            </p:cNvSpPr>
            <p:nvPr/>
          </p:nvSpPr>
          <p:spPr bwMode="auto">
            <a:xfrm>
              <a:off x="2417" y="3374"/>
              <a:ext cx="191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9" name="Rectangle 115"/>
            <p:cNvSpPr>
              <a:spLocks noChangeArrowheads="1"/>
            </p:cNvSpPr>
            <p:nvPr/>
          </p:nvSpPr>
          <p:spPr bwMode="auto">
            <a:xfrm>
              <a:off x="4294" y="3259"/>
              <a:ext cx="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190" name="Freeform 116"/>
            <p:cNvSpPr>
              <a:spLocks/>
            </p:cNvSpPr>
            <p:nvPr/>
          </p:nvSpPr>
          <p:spPr bwMode="auto">
            <a:xfrm>
              <a:off x="4312" y="3338"/>
              <a:ext cx="17" cy="64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91" name="Line 117"/>
            <p:cNvSpPr>
              <a:spLocks noChangeShapeType="1"/>
            </p:cNvSpPr>
            <p:nvPr/>
          </p:nvSpPr>
          <p:spPr bwMode="auto">
            <a:xfrm flipV="1">
              <a:off x="3051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2" name="Line 118"/>
            <p:cNvSpPr>
              <a:spLocks noChangeShapeType="1"/>
            </p:cNvSpPr>
            <p:nvPr/>
          </p:nvSpPr>
          <p:spPr bwMode="auto">
            <a:xfrm flipV="1">
              <a:off x="3053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3" name="Line 119"/>
            <p:cNvSpPr>
              <a:spLocks noChangeShapeType="1"/>
            </p:cNvSpPr>
            <p:nvPr/>
          </p:nvSpPr>
          <p:spPr bwMode="auto">
            <a:xfrm flipV="1">
              <a:off x="3055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4" name="Line 120"/>
            <p:cNvSpPr>
              <a:spLocks noChangeShapeType="1"/>
            </p:cNvSpPr>
            <p:nvPr/>
          </p:nvSpPr>
          <p:spPr bwMode="auto">
            <a:xfrm flipV="1">
              <a:off x="3057" y="2170"/>
              <a:ext cx="1" cy="191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5" name="Rectangle 121"/>
            <p:cNvSpPr>
              <a:spLocks noChangeArrowheads="1"/>
            </p:cNvSpPr>
            <p:nvPr/>
          </p:nvSpPr>
          <p:spPr bwMode="auto">
            <a:xfrm>
              <a:off x="3077" y="2162"/>
              <a:ext cx="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196" name="Freeform 122"/>
            <p:cNvSpPr>
              <a:spLocks/>
            </p:cNvSpPr>
            <p:nvPr/>
          </p:nvSpPr>
          <p:spPr bwMode="auto">
            <a:xfrm>
              <a:off x="3038" y="2173"/>
              <a:ext cx="34" cy="33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97" name="Rectangle 123"/>
            <p:cNvSpPr>
              <a:spLocks noChangeArrowheads="1"/>
            </p:cNvSpPr>
            <p:nvPr/>
          </p:nvSpPr>
          <p:spPr bwMode="auto">
            <a:xfrm>
              <a:off x="2415" y="2170"/>
              <a:ext cx="1918" cy="1922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98" name="Line 124"/>
            <p:cNvSpPr>
              <a:spLocks noChangeShapeType="1"/>
            </p:cNvSpPr>
            <p:nvPr/>
          </p:nvSpPr>
          <p:spPr bwMode="auto">
            <a:xfrm>
              <a:off x="2629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9" name="Rectangle 125"/>
            <p:cNvSpPr>
              <a:spLocks noChangeArrowheads="1"/>
            </p:cNvSpPr>
            <p:nvPr/>
          </p:nvSpPr>
          <p:spPr bwMode="auto">
            <a:xfrm>
              <a:off x="2610" y="3392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00" name="Line 126"/>
            <p:cNvSpPr>
              <a:spLocks noChangeShapeType="1"/>
            </p:cNvSpPr>
            <p:nvPr/>
          </p:nvSpPr>
          <p:spPr bwMode="auto">
            <a:xfrm>
              <a:off x="2843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1" name="Rectangle 127"/>
            <p:cNvSpPr>
              <a:spLocks noChangeArrowheads="1"/>
            </p:cNvSpPr>
            <p:nvPr/>
          </p:nvSpPr>
          <p:spPr bwMode="auto">
            <a:xfrm>
              <a:off x="2824" y="3392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02" name="Rectangle 128"/>
            <p:cNvSpPr>
              <a:spLocks noChangeArrowheads="1"/>
            </p:cNvSpPr>
            <p:nvPr/>
          </p:nvSpPr>
          <p:spPr bwMode="auto">
            <a:xfrm>
              <a:off x="3062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203" name="Line 129"/>
            <p:cNvSpPr>
              <a:spLocks noChangeShapeType="1"/>
            </p:cNvSpPr>
            <p:nvPr/>
          </p:nvSpPr>
          <p:spPr bwMode="auto">
            <a:xfrm>
              <a:off x="3267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4" name="Rectangle 130"/>
            <p:cNvSpPr>
              <a:spLocks noChangeArrowheads="1"/>
            </p:cNvSpPr>
            <p:nvPr/>
          </p:nvSpPr>
          <p:spPr bwMode="auto">
            <a:xfrm>
              <a:off x="3269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05" name="Line 131"/>
            <p:cNvSpPr>
              <a:spLocks noChangeShapeType="1"/>
            </p:cNvSpPr>
            <p:nvPr/>
          </p:nvSpPr>
          <p:spPr bwMode="auto">
            <a:xfrm>
              <a:off x="3481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6" name="Rectangle 132"/>
            <p:cNvSpPr>
              <a:spLocks noChangeArrowheads="1"/>
            </p:cNvSpPr>
            <p:nvPr/>
          </p:nvSpPr>
          <p:spPr bwMode="auto">
            <a:xfrm>
              <a:off x="3483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07" name="Line 133"/>
            <p:cNvSpPr>
              <a:spLocks noChangeShapeType="1"/>
            </p:cNvSpPr>
            <p:nvPr/>
          </p:nvSpPr>
          <p:spPr bwMode="auto">
            <a:xfrm>
              <a:off x="3693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8" name="Rectangle 134"/>
            <p:cNvSpPr>
              <a:spLocks noChangeArrowheads="1"/>
            </p:cNvSpPr>
            <p:nvPr/>
          </p:nvSpPr>
          <p:spPr bwMode="auto">
            <a:xfrm>
              <a:off x="3695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209" name="Line 135"/>
            <p:cNvSpPr>
              <a:spLocks noChangeShapeType="1"/>
            </p:cNvSpPr>
            <p:nvPr/>
          </p:nvSpPr>
          <p:spPr bwMode="auto">
            <a:xfrm>
              <a:off x="3905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0" name="Rectangle 136"/>
            <p:cNvSpPr>
              <a:spLocks noChangeArrowheads="1"/>
            </p:cNvSpPr>
            <p:nvPr/>
          </p:nvSpPr>
          <p:spPr bwMode="auto">
            <a:xfrm>
              <a:off x="3907" y="3392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6211" name="Line 137"/>
            <p:cNvSpPr>
              <a:spLocks noChangeShapeType="1"/>
            </p:cNvSpPr>
            <p:nvPr/>
          </p:nvSpPr>
          <p:spPr bwMode="auto">
            <a:xfrm>
              <a:off x="4119" y="3352"/>
              <a:ext cx="1" cy="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2" name="Rectangle 138"/>
            <p:cNvSpPr>
              <a:spLocks noChangeArrowheads="1"/>
            </p:cNvSpPr>
            <p:nvPr/>
          </p:nvSpPr>
          <p:spPr bwMode="auto">
            <a:xfrm>
              <a:off x="4100" y="3392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6213" name="Rectangle 139"/>
            <p:cNvSpPr>
              <a:spLocks noChangeArrowheads="1"/>
            </p:cNvSpPr>
            <p:nvPr/>
          </p:nvSpPr>
          <p:spPr bwMode="auto">
            <a:xfrm>
              <a:off x="3006" y="3812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14" name="Line 140"/>
            <p:cNvSpPr>
              <a:spLocks noChangeShapeType="1"/>
            </p:cNvSpPr>
            <p:nvPr/>
          </p:nvSpPr>
          <p:spPr bwMode="auto">
            <a:xfrm>
              <a:off x="3046" y="3848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5" name="Rectangle 141"/>
            <p:cNvSpPr>
              <a:spLocks noChangeArrowheads="1"/>
            </p:cNvSpPr>
            <p:nvPr/>
          </p:nvSpPr>
          <p:spPr bwMode="auto">
            <a:xfrm>
              <a:off x="3006" y="3575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16" name="Line 142"/>
            <p:cNvSpPr>
              <a:spLocks noChangeShapeType="1"/>
            </p:cNvSpPr>
            <p:nvPr/>
          </p:nvSpPr>
          <p:spPr bwMode="auto">
            <a:xfrm>
              <a:off x="3046" y="3611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7" name="Rectangle 143"/>
            <p:cNvSpPr>
              <a:spLocks noChangeArrowheads="1"/>
            </p:cNvSpPr>
            <p:nvPr/>
          </p:nvSpPr>
          <p:spPr bwMode="auto">
            <a:xfrm>
              <a:off x="3025" y="3093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18" name="Line 144"/>
            <p:cNvSpPr>
              <a:spLocks noChangeShapeType="1"/>
            </p:cNvSpPr>
            <p:nvPr/>
          </p:nvSpPr>
          <p:spPr bwMode="auto">
            <a:xfrm>
              <a:off x="3046" y="3129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9" name="Rectangle 145"/>
            <p:cNvSpPr>
              <a:spLocks noChangeArrowheads="1"/>
            </p:cNvSpPr>
            <p:nvPr/>
          </p:nvSpPr>
          <p:spPr bwMode="auto">
            <a:xfrm>
              <a:off x="3025" y="2856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20" name="Line 146"/>
            <p:cNvSpPr>
              <a:spLocks noChangeShapeType="1"/>
            </p:cNvSpPr>
            <p:nvPr/>
          </p:nvSpPr>
          <p:spPr bwMode="auto">
            <a:xfrm>
              <a:off x="3046" y="2892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21" name="Rectangle 147"/>
            <p:cNvSpPr>
              <a:spLocks noChangeArrowheads="1"/>
            </p:cNvSpPr>
            <p:nvPr/>
          </p:nvSpPr>
          <p:spPr bwMode="auto">
            <a:xfrm>
              <a:off x="3025" y="2615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222" name="Line 148"/>
            <p:cNvSpPr>
              <a:spLocks noChangeShapeType="1"/>
            </p:cNvSpPr>
            <p:nvPr/>
          </p:nvSpPr>
          <p:spPr bwMode="auto">
            <a:xfrm>
              <a:off x="3046" y="2651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23" name="Rectangle 149"/>
            <p:cNvSpPr>
              <a:spLocks noChangeArrowheads="1"/>
            </p:cNvSpPr>
            <p:nvPr/>
          </p:nvSpPr>
          <p:spPr bwMode="auto">
            <a:xfrm>
              <a:off x="3025" y="2378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6224" name="Line 150"/>
            <p:cNvSpPr>
              <a:spLocks noChangeShapeType="1"/>
            </p:cNvSpPr>
            <p:nvPr/>
          </p:nvSpPr>
          <p:spPr bwMode="auto">
            <a:xfrm>
              <a:off x="3046" y="2414"/>
              <a:ext cx="2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28" name="Rectangle 154"/>
            <p:cNvSpPr>
              <a:spLocks noChangeArrowheads="1"/>
            </p:cNvSpPr>
            <p:nvPr/>
          </p:nvSpPr>
          <p:spPr bwMode="auto">
            <a:xfrm>
              <a:off x="2415" y="2170"/>
              <a:ext cx="1918" cy="1922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62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88351"/>
              </p:ext>
            </p:extLst>
          </p:nvPr>
        </p:nvGraphicFramePr>
        <p:xfrm>
          <a:off x="799542" y="4076949"/>
          <a:ext cx="162083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545760" progId="Equation.DSMT4">
                  <p:embed/>
                </p:oleObj>
              </mc:Choice>
              <mc:Fallback>
                <p:oleObj name="Equation" r:id="rId9" imgW="850680" imgH="545760" progId="Equation.DSMT4">
                  <p:embed/>
                  <p:pic>
                    <p:nvPicPr>
                      <p:cNvPr id="62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542" y="4076949"/>
                        <a:ext cx="1620838" cy="10366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72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482145"/>
              </p:ext>
            </p:extLst>
          </p:nvPr>
        </p:nvGraphicFramePr>
        <p:xfrm>
          <a:off x="4258972" y="5860551"/>
          <a:ext cx="10398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507960" progId="Equation.DSMT4">
                  <p:embed/>
                </p:oleObj>
              </mc:Choice>
              <mc:Fallback>
                <p:oleObj name="Equation" r:id="rId11" imgW="545760" imgH="507960" progId="Equation.DSMT4">
                  <p:embed/>
                  <p:pic>
                    <p:nvPicPr>
                      <p:cNvPr id="62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972" y="5860551"/>
                        <a:ext cx="1039812" cy="9620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62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57748"/>
              </p:ext>
            </p:extLst>
          </p:nvPr>
        </p:nvGraphicFramePr>
        <p:xfrm>
          <a:off x="9637716" y="4294138"/>
          <a:ext cx="1500187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87320" imgH="545760" progId="Equation.DSMT4">
                  <p:embed/>
                </p:oleObj>
              </mc:Choice>
              <mc:Fallback>
                <p:oleObj name="Equation" r:id="rId13" imgW="787320" imgH="545760" progId="Equation.DSMT4">
                  <p:embed/>
                  <p:pic>
                    <p:nvPicPr>
                      <p:cNvPr id="62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7716" y="4294138"/>
                        <a:ext cx="1500187" cy="10366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700884"/>
              </p:ext>
            </p:extLst>
          </p:nvPr>
        </p:nvGraphicFramePr>
        <p:xfrm>
          <a:off x="5907092" y="4766375"/>
          <a:ext cx="13065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507960" progId="Equation.DSMT4">
                  <p:embed/>
                </p:oleObj>
              </mc:Choice>
              <mc:Fallback>
                <p:oleObj name="Equation" r:id="rId15" imgW="685800" imgH="507960" progId="Equation.DSMT4">
                  <p:embed/>
                  <p:pic>
                    <p:nvPicPr>
                      <p:cNvPr id="6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92" y="4766375"/>
                        <a:ext cx="1306512" cy="9636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7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53">
            <a:extLst>
              <a:ext uri="{FF2B5EF4-FFF2-40B4-BE49-F238E27FC236}">
                <a16:creationId xmlns:a16="http://schemas.microsoft.com/office/drawing/2014/main" id="{EECCDDCD-6B10-C2C6-5C8E-BEE23622DF0D}"/>
              </a:ext>
            </a:extLst>
          </p:cNvPr>
          <p:cNvSpPr>
            <a:spLocks/>
          </p:cNvSpPr>
          <p:nvPr/>
        </p:nvSpPr>
        <p:spPr bwMode="auto">
          <a:xfrm>
            <a:off x="6629403" y="3398744"/>
            <a:ext cx="2365375" cy="2659063"/>
          </a:xfrm>
          <a:custGeom>
            <a:avLst/>
            <a:gdLst>
              <a:gd name="T0" fmla="*/ 23 w 794"/>
              <a:gd name="T1" fmla="*/ 1650 h 466"/>
              <a:gd name="T2" fmla="*/ 49 w 794"/>
              <a:gd name="T3" fmla="*/ 1621 h 466"/>
              <a:gd name="T4" fmla="*/ 75 w 794"/>
              <a:gd name="T5" fmla="*/ 1592 h 466"/>
              <a:gd name="T6" fmla="*/ 101 w 794"/>
              <a:gd name="T7" fmla="*/ 1564 h 466"/>
              <a:gd name="T8" fmla="*/ 128 w 794"/>
              <a:gd name="T9" fmla="*/ 1531 h 466"/>
              <a:gd name="T10" fmla="*/ 154 w 794"/>
              <a:gd name="T11" fmla="*/ 1502 h 466"/>
              <a:gd name="T12" fmla="*/ 180 w 794"/>
              <a:gd name="T13" fmla="*/ 1474 h 466"/>
              <a:gd name="T14" fmla="*/ 206 w 794"/>
              <a:gd name="T15" fmla="*/ 1445 h 466"/>
              <a:gd name="T16" fmla="*/ 233 w 794"/>
              <a:gd name="T17" fmla="*/ 1413 h 466"/>
              <a:gd name="T18" fmla="*/ 259 w 794"/>
              <a:gd name="T19" fmla="*/ 1384 h 466"/>
              <a:gd name="T20" fmla="*/ 285 w 794"/>
              <a:gd name="T21" fmla="*/ 1355 h 466"/>
              <a:gd name="T22" fmla="*/ 312 w 794"/>
              <a:gd name="T23" fmla="*/ 1326 h 466"/>
              <a:gd name="T24" fmla="*/ 338 w 794"/>
              <a:gd name="T25" fmla="*/ 1298 h 466"/>
              <a:gd name="T26" fmla="*/ 364 w 794"/>
              <a:gd name="T27" fmla="*/ 1265 h 466"/>
              <a:gd name="T28" fmla="*/ 390 w 794"/>
              <a:gd name="T29" fmla="*/ 1236 h 466"/>
              <a:gd name="T30" fmla="*/ 417 w 794"/>
              <a:gd name="T31" fmla="*/ 1208 h 466"/>
              <a:gd name="T32" fmla="*/ 443 w 794"/>
              <a:gd name="T33" fmla="*/ 1179 h 466"/>
              <a:gd name="T34" fmla="*/ 469 w 794"/>
              <a:gd name="T35" fmla="*/ 1147 h 466"/>
              <a:gd name="T36" fmla="*/ 495 w 794"/>
              <a:gd name="T37" fmla="*/ 1118 h 466"/>
              <a:gd name="T38" fmla="*/ 522 w 794"/>
              <a:gd name="T39" fmla="*/ 1089 h 466"/>
              <a:gd name="T40" fmla="*/ 548 w 794"/>
              <a:gd name="T41" fmla="*/ 1060 h 466"/>
              <a:gd name="T42" fmla="*/ 574 w 794"/>
              <a:gd name="T43" fmla="*/ 1028 h 466"/>
              <a:gd name="T44" fmla="*/ 601 w 794"/>
              <a:gd name="T45" fmla="*/ 999 h 466"/>
              <a:gd name="T46" fmla="*/ 627 w 794"/>
              <a:gd name="T47" fmla="*/ 970 h 466"/>
              <a:gd name="T48" fmla="*/ 653 w 794"/>
              <a:gd name="T49" fmla="*/ 942 h 466"/>
              <a:gd name="T50" fmla="*/ 679 w 794"/>
              <a:gd name="T51" fmla="*/ 913 h 466"/>
              <a:gd name="T52" fmla="*/ 706 w 794"/>
              <a:gd name="T53" fmla="*/ 881 h 466"/>
              <a:gd name="T54" fmla="*/ 732 w 794"/>
              <a:gd name="T55" fmla="*/ 852 h 466"/>
              <a:gd name="T56" fmla="*/ 758 w 794"/>
              <a:gd name="T57" fmla="*/ 823 h 466"/>
              <a:gd name="T58" fmla="*/ 784 w 794"/>
              <a:gd name="T59" fmla="*/ 794 h 466"/>
              <a:gd name="T60" fmla="*/ 811 w 794"/>
              <a:gd name="T61" fmla="*/ 762 h 466"/>
              <a:gd name="T62" fmla="*/ 837 w 794"/>
              <a:gd name="T63" fmla="*/ 733 h 466"/>
              <a:gd name="T64" fmla="*/ 863 w 794"/>
              <a:gd name="T65" fmla="*/ 705 h 466"/>
              <a:gd name="T66" fmla="*/ 889 w 794"/>
              <a:gd name="T67" fmla="*/ 676 h 466"/>
              <a:gd name="T68" fmla="*/ 916 w 794"/>
              <a:gd name="T69" fmla="*/ 643 h 466"/>
              <a:gd name="T70" fmla="*/ 942 w 794"/>
              <a:gd name="T71" fmla="*/ 615 h 466"/>
              <a:gd name="T72" fmla="*/ 968 w 794"/>
              <a:gd name="T73" fmla="*/ 586 h 466"/>
              <a:gd name="T74" fmla="*/ 995 w 794"/>
              <a:gd name="T75" fmla="*/ 557 h 466"/>
              <a:gd name="T76" fmla="*/ 1021 w 794"/>
              <a:gd name="T77" fmla="*/ 528 h 466"/>
              <a:gd name="T78" fmla="*/ 1047 w 794"/>
              <a:gd name="T79" fmla="*/ 496 h 466"/>
              <a:gd name="T80" fmla="*/ 1073 w 794"/>
              <a:gd name="T81" fmla="*/ 467 h 466"/>
              <a:gd name="T82" fmla="*/ 1100 w 794"/>
              <a:gd name="T83" fmla="*/ 439 h 466"/>
              <a:gd name="T84" fmla="*/ 1126 w 794"/>
              <a:gd name="T85" fmla="*/ 410 h 466"/>
              <a:gd name="T86" fmla="*/ 1152 w 794"/>
              <a:gd name="T87" fmla="*/ 377 h 466"/>
              <a:gd name="T88" fmla="*/ 1178 w 794"/>
              <a:gd name="T89" fmla="*/ 349 h 466"/>
              <a:gd name="T90" fmla="*/ 1205 w 794"/>
              <a:gd name="T91" fmla="*/ 320 h 466"/>
              <a:gd name="T92" fmla="*/ 1231 w 794"/>
              <a:gd name="T93" fmla="*/ 291 h 466"/>
              <a:gd name="T94" fmla="*/ 1257 w 794"/>
              <a:gd name="T95" fmla="*/ 262 h 466"/>
              <a:gd name="T96" fmla="*/ 1284 w 794"/>
              <a:gd name="T97" fmla="*/ 230 h 466"/>
              <a:gd name="T98" fmla="*/ 1310 w 794"/>
              <a:gd name="T99" fmla="*/ 201 h 466"/>
              <a:gd name="T100" fmla="*/ 1336 w 794"/>
              <a:gd name="T101" fmla="*/ 173 h 466"/>
              <a:gd name="T102" fmla="*/ 1362 w 794"/>
              <a:gd name="T103" fmla="*/ 144 h 466"/>
              <a:gd name="T104" fmla="*/ 1389 w 794"/>
              <a:gd name="T105" fmla="*/ 111 h 466"/>
              <a:gd name="T106" fmla="*/ 1415 w 794"/>
              <a:gd name="T107" fmla="*/ 83 h 466"/>
              <a:gd name="T108" fmla="*/ 1441 w 794"/>
              <a:gd name="T109" fmla="*/ 54 h 466"/>
              <a:gd name="T110" fmla="*/ 1467 w 794"/>
              <a:gd name="T111" fmla="*/ 25 h 4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4"/>
              <a:gd name="T169" fmla="*/ 0 h 466"/>
              <a:gd name="T170" fmla="*/ 794 w 794"/>
              <a:gd name="T171" fmla="*/ 466 h 4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4" h="466">
                <a:moveTo>
                  <a:pt x="0" y="466"/>
                </a:moveTo>
                <a:lnTo>
                  <a:pt x="2" y="465"/>
                </a:lnTo>
                <a:lnTo>
                  <a:pt x="4" y="464"/>
                </a:lnTo>
                <a:lnTo>
                  <a:pt x="6" y="463"/>
                </a:lnTo>
                <a:lnTo>
                  <a:pt x="8" y="462"/>
                </a:lnTo>
                <a:lnTo>
                  <a:pt x="10" y="460"/>
                </a:lnTo>
                <a:lnTo>
                  <a:pt x="12" y="459"/>
                </a:lnTo>
                <a:lnTo>
                  <a:pt x="14" y="458"/>
                </a:lnTo>
                <a:lnTo>
                  <a:pt x="16" y="457"/>
                </a:lnTo>
                <a:lnTo>
                  <a:pt x="18" y="456"/>
                </a:lnTo>
                <a:lnTo>
                  <a:pt x="20" y="455"/>
                </a:lnTo>
                <a:lnTo>
                  <a:pt x="22" y="453"/>
                </a:lnTo>
                <a:lnTo>
                  <a:pt x="24" y="452"/>
                </a:lnTo>
                <a:lnTo>
                  <a:pt x="26" y="451"/>
                </a:lnTo>
                <a:lnTo>
                  <a:pt x="28" y="450"/>
                </a:lnTo>
                <a:lnTo>
                  <a:pt x="30" y="449"/>
                </a:lnTo>
                <a:lnTo>
                  <a:pt x="32" y="448"/>
                </a:lnTo>
                <a:lnTo>
                  <a:pt x="34" y="446"/>
                </a:lnTo>
                <a:lnTo>
                  <a:pt x="36" y="445"/>
                </a:lnTo>
                <a:lnTo>
                  <a:pt x="38" y="444"/>
                </a:lnTo>
                <a:lnTo>
                  <a:pt x="40" y="443"/>
                </a:lnTo>
                <a:lnTo>
                  <a:pt x="42" y="442"/>
                </a:lnTo>
                <a:lnTo>
                  <a:pt x="44" y="441"/>
                </a:lnTo>
                <a:lnTo>
                  <a:pt x="46" y="439"/>
                </a:lnTo>
                <a:lnTo>
                  <a:pt x="48" y="438"/>
                </a:lnTo>
                <a:lnTo>
                  <a:pt x="50" y="437"/>
                </a:lnTo>
                <a:lnTo>
                  <a:pt x="52" y="436"/>
                </a:lnTo>
                <a:lnTo>
                  <a:pt x="54" y="435"/>
                </a:lnTo>
                <a:lnTo>
                  <a:pt x="56" y="433"/>
                </a:lnTo>
                <a:lnTo>
                  <a:pt x="58" y="432"/>
                </a:lnTo>
                <a:lnTo>
                  <a:pt x="60" y="431"/>
                </a:lnTo>
                <a:lnTo>
                  <a:pt x="62" y="430"/>
                </a:lnTo>
                <a:lnTo>
                  <a:pt x="64" y="429"/>
                </a:lnTo>
                <a:lnTo>
                  <a:pt x="66" y="428"/>
                </a:lnTo>
                <a:lnTo>
                  <a:pt x="68" y="426"/>
                </a:lnTo>
                <a:lnTo>
                  <a:pt x="70" y="425"/>
                </a:lnTo>
                <a:lnTo>
                  <a:pt x="72" y="424"/>
                </a:lnTo>
                <a:lnTo>
                  <a:pt x="74" y="423"/>
                </a:lnTo>
                <a:lnTo>
                  <a:pt x="76" y="422"/>
                </a:lnTo>
                <a:lnTo>
                  <a:pt x="78" y="421"/>
                </a:lnTo>
                <a:lnTo>
                  <a:pt x="80" y="419"/>
                </a:lnTo>
                <a:lnTo>
                  <a:pt x="82" y="418"/>
                </a:lnTo>
                <a:lnTo>
                  <a:pt x="84" y="417"/>
                </a:lnTo>
                <a:lnTo>
                  <a:pt x="86" y="416"/>
                </a:lnTo>
                <a:lnTo>
                  <a:pt x="88" y="415"/>
                </a:lnTo>
                <a:lnTo>
                  <a:pt x="90" y="413"/>
                </a:lnTo>
                <a:lnTo>
                  <a:pt x="92" y="412"/>
                </a:lnTo>
                <a:lnTo>
                  <a:pt x="94" y="411"/>
                </a:lnTo>
                <a:lnTo>
                  <a:pt x="96" y="410"/>
                </a:lnTo>
                <a:lnTo>
                  <a:pt x="98" y="409"/>
                </a:lnTo>
                <a:lnTo>
                  <a:pt x="100" y="408"/>
                </a:lnTo>
                <a:lnTo>
                  <a:pt x="102" y="406"/>
                </a:lnTo>
                <a:lnTo>
                  <a:pt x="104" y="405"/>
                </a:lnTo>
                <a:lnTo>
                  <a:pt x="106" y="404"/>
                </a:lnTo>
                <a:lnTo>
                  <a:pt x="108" y="403"/>
                </a:lnTo>
                <a:lnTo>
                  <a:pt x="110" y="402"/>
                </a:lnTo>
                <a:lnTo>
                  <a:pt x="112" y="401"/>
                </a:lnTo>
                <a:lnTo>
                  <a:pt x="114" y="399"/>
                </a:lnTo>
                <a:lnTo>
                  <a:pt x="116" y="398"/>
                </a:lnTo>
                <a:lnTo>
                  <a:pt x="118" y="397"/>
                </a:lnTo>
                <a:lnTo>
                  <a:pt x="120" y="396"/>
                </a:lnTo>
                <a:lnTo>
                  <a:pt x="122" y="395"/>
                </a:lnTo>
                <a:lnTo>
                  <a:pt x="124" y="393"/>
                </a:lnTo>
                <a:lnTo>
                  <a:pt x="126" y="392"/>
                </a:lnTo>
                <a:lnTo>
                  <a:pt x="128" y="391"/>
                </a:lnTo>
                <a:lnTo>
                  <a:pt x="130" y="390"/>
                </a:lnTo>
                <a:lnTo>
                  <a:pt x="132" y="389"/>
                </a:lnTo>
                <a:lnTo>
                  <a:pt x="134" y="388"/>
                </a:lnTo>
                <a:lnTo>
                  <a:pt x="136" y="386"/>
                </a:lnTo>
                <a:lnTo>
                  <a:pt x="138" y="385"/>
                </a:lnTo>
                <a:lnTo>
                  <a:pt x="140" y="384"/>
                </a:lnTo>
                <a:lnTo>
                  <a:pt x="142" y="383"/>
                </a:lnTo>
                <a:lnTo>
                  <a:pt x="144" y="382"/>
                </a:lnTo>
                <a:lnTo>
                  <a:pt x="146" y="381"/>
                </a:lnTo>
                <a:lnTo>
                  <a:pt x="148" y="379"/>
                </a:lnTo>
                <a:lnTo>
                  <a:pt x="150" y="378"/>
                </a:lnTo>
                <a:lnTo>
                  <a:pt x="152" y="377"/>
                </a:lnTo>
                <a:lnTo>
                  <a:pt x="154" y="376"/>
                </a:lnTo>
                <a:lnTo>
                  <a:pt x="156" y="375"/>
                </a:lnTo>
                <a:lnTo>
                  <a:pt x="158" y="373"/>
                </a:lnTo>
                <a:lnTo>
                  <a:pt x="160" y="372"/>
                </a:lnTo>
                <a:lnTo>
                  <a:pt x="162" y="371"/>
                </a:lnTo>
                <a:lnTo>
                  <a:pt x="164" y="370"/>
                </a:lnTo>
                <a:lnTo>
                  <a:pt x="166" y="369"/>
                </a:lnTo>
                <a:lnTo>
                  <a:pt x="168" y="368"/>
                </a:lnTo>
                <a:lnTo>
                  <a:pt x="170" y="366"/>
                </a:lnTo>
                <a:lnTo>
                  <a:pt x="172" y="365"/>
                </a:lnTo>
                <a:lnTo>
                  <a:pt x="174" y="364"/>
                </a:lnTo>
                <a:lnTo>
                  <a:pt x="176" y="363"/>
                </a:lnTo>
                <a:lnTo>
                  <a:pt x="178" y="362"/>
                </a:lnTo>
                <a:lnTo>
                  <a:pt x="180" y="361"/>
                </a:lnTo>
                <a:lnTo>
                  <a:pt x="182" y="359"/>
                </a:lnTo>
                <a:lnTo>
                  <a:pt x="184" y="358"/>
                </a:lnTo>
                <a:lnTo>
                  <a:pt x="186" y="357"/>
                </a:lnTo>
                <a:lnTo>
                  <a:pt x="188" y="356"/>
                </a:lnTo>
                <a:lnTo>
                  <a:pt x="190" y="355"/>
                </a:lnTo>
                <a:lnTo>
                  <a:pt x="192" y="354"/>
                </a:lnTo>
                <a:lnTo>
                  <a:pt x="194" y="352"/>
                </a:lnTo>
                <a:lnTo>
                  <a:pt x="196" y="351"/>
                </a:lnTo>
                <a:lnTo>
                  <a:pt x="198" y="350"/>
                </a:lnTo>
                <a:lnTo>
                  <a:pt x="200" y="349"/>
                </a:lnTo>
                <a:lnTo>
                  <a:pt x="202" y="348"/>
                </a:lnTo>
                <a:lnTo>
                  <a:pt x="204" y="346"/>
                </a:lnTo>
                <a:lnTo>
                  <a:pt x="206" y="345"/>
                </a:lnTo>
                <a:lnTo>
                  <a:pt x="208" y="344"/>
                </a:lnTo>
                <a:lnTo>
                  <a:pt x="210" y="343"/>
                </a:lnTo>
                <a:lnTo>
                  <a:pt x="212" y="342"/>
                </a:lnTo>
                <a:lnTo>
                  <a:pt x="214" y="341"/>
                </a:lnTo>
                <a:lnTo>
                  <a:pt x="216" y="339"/>
                </a:lnTo>
                <a:lnTo>
                  <a:pt x="218" y="338"/>
                </a:lnTo>
                <a:lnTo>
                  <a:pt x="220" y="337"/>
                </a:lnTo>
                <a:lnTo>
                  <a:pt x="222" y="336"/>
                </a:lnTo>
                <a:lnTo>
                  <a:pt x="224" y="335"/>
                </a:lnTo>
                <a:lnTo>
                  <a:pt x="226" y="334"/>
                </a:lnTo>
                <a:lnTo>
                  <a:pt x="228" y="332"/>
                </a:lnTo>
                <a:lnTo>
                  <a:pt x="230" y="331"/>
                </a:lnTo>
                <a:lnTo>
                  <a:pt x="232" y="330"/>
                </a:lnTo>
                <a:lnTo>
                  <a:pt x="234" y="329"/>
                </a:lnTo>
                <a:lnTo>
                  <a:pt x="236" y="328"/>
                </a:lnTo>
                <a:lnTo>
                  <a:pt x="238" y="326"/>
                </a:lnTo>
                <a:lnTo>
                  <a:pt x="240" y="325"/>
                </a:lnTo>
                <a:lnTo>
                  <a:pt x="242" y="324"/>
                </a:lnTo>
                <a:lnTo>
                  <a:pt x="244" y="323"/>
                </a:lnTo>
                <a:lnTo>
                  <a:pt x="246" y="322"/>
                </a:lnTo>
                <a:lnTo>
                  <a:pt x="248" y="321"/>
                </a:lnTo>
                <a:lnTo>
                  <a:pt x="250" y="319"/>
                </a:lnTo>
                <a:lnTo>
                  <a:pt x="252" y="318"/>
                </a:lnTo>
                <a:lnTo>
                  <a:pt x="254" y="317"/>
                </a:lnTo>
                <a:lnTo>
                  <a:pt x="256" y="316"/>
                </a:lnTo>
                <a:lnTo>
                  <a:pt x="258" y="315"/>
                </a:lnTo>
                <a:lnTo>
                  <a:pt x="260" y="314"/>
                </a:lnTo>
                <a:lnTo>
                  <a:pt x="262" y="312"/>
                </a:lnTo>
                <a:lnTo>
                  <a:pt x="264" y="311"/>
                </a:lnTo>
                <a:lnTo>
                  <a:pt x="266" y="310"/>
                </a:lnTo>
                <a:lnTo>
                  <a:pt x="268" y="309"/>
                </a:lnTo>
                <a:lnTo>
                  <a:pt x="270" y="308"/>
                </a:lnTo>
                <a:lnTo>
                  <a:pt x="272" y="306"/>
                </a:lnTo>
                <a:lnTo>
                  <a:pt x="274" y="305"/>
                </a:lnTo>
                <a:lnTo>
                  <a:pt x="276" y="304"/>
                </a:lnTo>
                <a:lnTo>
                  <a:pt x="278" y="303"/>
                </a:lnTo>
                <a:lnTo>
                  <a:pt x="280" y="302"/>
                </a:lnTo>
                <a:lnTo>
                  <a:pt x="282" y="301"/>
                </a:lnTo>
                <a:lnTo>
                  <a:pt x="284" y="299"/>
                </a:lnTo>
                <a:lnTo>
                  <a:pt x="286" y="298"/>
                </a:lnTo>
                <a:lnTo>
                  <a:pt x="288" y="297"/>
                </a:lnTo>
                <a:lnTo>
                  <a:pt x="290" y="296"/>
                </a:lnTo>
                <a:lnTo>
                  <a:pt x="292" y="295"/>
                </a:lnTo>
                <a:lnTo>
                  <a:pt x="294" y="294"/>
                </a:lnTo>
                <a:lnTo>
                  <a:pt x="296" y="292"/>
                </a:lnTo>
                <a:lnTo>
                  <a:pt x="298" y="291"/>
                </a:lnTo>
                <a:lnTo>
                  <a:pt x="300" y="290"/>
                </a:lnTo>
                <a:lnTo>
                  <a:pt x="302" y="289"/>
                </a:lnTo>
                <a:lnTo>
                  <a:pt x="304" y="288"/>
                </a:lnTo>
                <a:lnTo>
                  <a:pt x="306" y="286"/>
                </a:lnTo>
                <a:lnTo>
                  <a:pt x="308" y="285"/>
                </a:lnTo>
                <a:lnTo>
                  <a:pt x="310" y="284"/>
                </a:lnTo>
                <a:lnTo>
                  <a:pt x="312" y="283"/>
                </a:lnTo>
                <a:lnTo>
                  <a:pt x="314" y="282"/>
                </a:lnTo>
                <a:lnTo>
                  <a:pt x="316" y="281"/>
                </a:lnTo>
                <a:lnTo>
                  <a:pt x="318" y="279"/>
                </a:lnTo>
                <a:lnTo>
                  <a:pt x="320" y="278"/>
                </a:lnTo>
                <a:lnTo>
                  <a:pt x="322" y="277"/>
                </a:lnTo>
                <a:lnTo>
                  <a:pt x="324" y="276"/>
                </a:lnTo>
                <a:lnTo>
                  <a:pt x="326" y="275"/>
                </a:lnTo>
                <a:lnTo>
                  <a:pt x="328" y="274"/>
                </a:lnTo>
                <a:lnTo>
                  <a:pt x="330" y="272"/>
                </a:lnTo>
                <a:lnTo>
                  <a:pt x="332" y="271"/>
                </a:lnTo>
                <a:lnTo>
                  <a:pt x="334" y="270"/>
                </a:lnTo>
                <a:lnTo>
                  <a:pt x="336" y="269"/>
                </a:lnTo>
                <a:lnTo>
                  <a:pt x="338" y="268"/>
                </a:lnTo>
                <a:lnTo>
                  <a:pt x="340" y="267"/>
                </a:lnTo>
                <a:lnTo>
                  <a:pt x="342" y="265"/>
                </a:lnTo>
                <a:lnTo>
                  <a:pt x="344" y="264"/>
                </a:lnTo>
                <a:lnTo>
                  <a:pt x="346" y="263"/>
                </a:lnTo>
                <a:lnTo>
                  <a:pt x="348" y="262"/>
                </a:lnTo>
                <a:lnTo>
                  <a:pt x="350" y="261"/>
                </a:lnTo>
                <a:lnTo>
                  <a:pt x="352" y="259"/>
                </a:lnTo>
                <a:lnTo>
                  <a:pt x="354" y="258"/>
                </a:lnTo>
                <a:lnTo>
                  <a:pt x="356" y="257"/>
                </a:lnTo>
                <a:lnTo>
                  <a:pt x="358" y="256"/>
                </a:lnTo>
                <a:lnTo>
                  <a:pt x="360" y="255"/>
                </a:lnTo>
                <a:lnTo>
                  <a:pt x="362" y="254"/>
                </a:lnTo>
                <a:lnTo>
                  <a:pt x="364" y="252"/>
                </a:lnTo>
                <a:lnTo>
                  <a:pt x="366" y="251"/>
                </a:lnTo>
                <a:lnTo>
                  <a:pt x="368" y="250"/>
                </a:lnTo>
                <a:lnTo>
                  <a:pt x="370" y="249"/>
                </a:lnTo>
                <a:lnTo>
                  <a:pt x="372" y="248"/>
                </a:lnTo>
                <a:lnTo>
                  <a:pt x="374" y="247"/>
                </a:lnTo>
                <a:lnTo>
                  <a:pt x="376" y="245"/>
                </a:lnTo>
                <a:lnTo>
                  <a:pt x="378" y="244"/>
                </a:lnTo>
                <a:lnTo>
                  <a:pt x="380" y="243"/>
                </a:lnTo>
                <a:lnTo>
                  <a:pt x="382" y="242"/>
                </a:lnTo>
                <a:lnTo>
                  <a:pt x="384" y="241"/>
                </a:lnTo>
                <a:lnTo>
                  <a:pt x="386" y="239"/>
                </a:lnTo>
                <a:lnTo>
                  <a:pt x="388" y="238"/>
                </a:lnTo>
                <a:lnTo>
                  <a:pt x="390" y="237"/>
                </a:lnTo>
                <a:lnTo>
                  <a:pt x="392" y="236"/>
                </a:lnTo>
                <a:lnTo>
                  <a:pt x="394" y="235"/>
                </a:lnTo>
                <a:lnTo>
                  <a:pt x="396" y="234"/>
                </a:lnTo>
                <a:lnTo>
                  <a:pt x="398" y="232"/>
                </a:lnTo>
                <a:lnTo>
                  <a:pt x="400" y="231"/>
                </a:lnTo>
                <a:lnTo>
                  <a:pt x="402" y="230"/>
                </a:lnTo>
                <a:lnTo>
                  <a:pt x="404" y="229"/>
                </a:lnTo>
                <a:lnTo>
                  <a:pt x="406" y="228"/>
                </a:lnTo>
                <a:lnTo>
                  <a:pt x="408" y="227"/>
                </a:lnTo>
                <a:lnTo>
                  <a:pt x="410" y="225"/>
                </a:lnTo>
                <a:lnTo>
                  <a:pt x="412" y="224"/>
                </a:lnTo>
                <a:lnTo>
                  <a:pt x="414" y="223"/>
                </a:lnTo>
                <a:lnTo>
                  <a:pt x="416" y="222"/>
                </a:lnTo>
                <a:lnTo>
                  <a:pt x="418" y="221"/>
                </a:lnTo>
                <a:lnTo>
                  <a:pt x="420" y="219"/>
                </a:lnTo>
                <a:lnTo>
                  <a:pt x="422" y="218"/>
                </a:lnTo>
                <a:lnTo>
                  <a:pt x="424" y="217"/>
                </a:lnTo>
                <a:lnTo>
                  <a:pt x="426" y="216"/>
                </a:lnTo>
                <a:lnTo>
                  <a:pt x="428" y="215"/>
                </a:lnTo>
                <a:lnTo>
                  <a:pt x="430" y="214"/>
                </a:lnTo>
                <a:lnTo>
                  <a:pt x="432" y="212"/>
                </a:lnTo>
                <a:lnTo>
                  <a:pt x="434" y="211"/>
                </a:lnTo>
                <a:lnTo>
                  <a:pt x="436" y="210"/>
                </a:lnTo>
                <a:lnTo>
                  <a:pt x="438" y="209"/>
                </a:lnTo>
                <a:lnTo>
                  <a:pt x="440" y="208"/>
                </a:lnTo>
                <a:lnTo>
                  <a:pt x="442" y="207"/>
                </a:lnTo>
                <a:lnTo>
                  <a:pt x="444" y="205"/>
                </a:lnTo>
                <a:lnTo>
                  <a:pt x="446" y="204"/>
                </a:lnTo>
                <a:lnTo>
                  <a:pt x="448" y="203"/>
                </a:lnTo>
                <a:lnTo>
                  <a:pt x="450" y="202"/>
                </a:lnTo>
                <a:lnTo>
                  <a:pt x="452" y="201"/>
                </a:lnTo>
                <a:lnTo>
                  <a:pt x="454" y="199"/>
                </a:lnTo>
                <a:lnTo>
                  <a:pt x="456" y="198"/>
                </a:lnTo>
                <a:lnTo>
                  <a:pt x="458" y="197"/>
                </a:lnTo>
                <a:lnTo>
                  <a:pt x="460" y="196"/>
                </a:lnTo>
                <a:lnTo>
                  <a:pt x="462" y="195"/>
                </a:lnTo>
                <a:lnTo>
                  <a:pt x="464" y="194"/>
                </a:lnTo>
                <a:lnTo>
                  <a:pt x="466" y="192"/>
                </a:lnTo>
                <a:lnTo>
                  <a:pt x="468" y="191"/>
                </a:lnTo>
                <a:lnTo>
                  <a:pt x="470" y="190"/>
                </a:lnTo>
                <a:lnTo>
                  <a:pt x="472" y="189"/>
                </a:lnTo>
                <a:lnTo>
                  <a:pt x="474" y="188"/>
                </a:lnTo>
                <a:lnTo>
                  <a:pt x="476" y="187"/>
                </a:lnTo>
                <a:lnTo>
                  <a:pt x="478" y="185"/>
                </a:lnTo>
                <a:lnTo>
                  <a:pt x="480" y="184"/>
                </a:lnTo>
                <a:lnTo>
                  <a:pt x="482" y="183"/>
                </a:lnTo>
                <a:lnTo>
                  <a:pt x="484" y="182"/>
                </a:lnTo>
                <a:lnTo>
                  <a:pt x="486" y="181"/>
                </a:lnTo>
                <a:lnTo>
                  <a:pt x="488" y="179"/>
                </a:lnTo>
                <a:lnTo>
                  <a:pt x="490" y="178"/>
                </a:lnTo>
                <a:lnTo>
                  <a:pt x="492" y="177"/>
                </a:lnTo>
                <a:lnTo>
                  <a:pt x="494" y="176"/>
                </a:lnTo>
                <a:lnTo>
                  <a:pt x="496" y="175"/>
                </a:lnTo>
                <a:lnTo>
                  <a:pt x="498" y="174"/>
                </a:lnTo>
                <a:lnTo>
                  <a:pt x="500" y="172"/>
                </a:lnTo>
                <a:lnTo>
                  <a:pt x="502" y="171"/>
                </a:lnTo>
                <a:lnTo>
                  <a:pt x="504" y="170"/>
                </a:lnTo>
                <a:lnTo>
                  <a:pt x="506" y="169"/>
                </a:lnTo>
                <a:lnTo>
                  <a:pt x="508" y="168"/>
                </a:lnTo>
                <a:lnTo>
                  <a:pt x="510" y="167"/>
                </a:lnTo>
                <a:lnTo>
                  <a:pt x="512" y="165"/>
                </a:lnTo>
                <a:lnTo>
                  <a:pt x="514" y="164"/>
                </a:lnTo>
                <a:lnTo>
                  <a:pt x="516" y="163"/>
                </a:lnTo>
                <a:lnTo>
                  <a:pt x="518" y="162"/>
                </a:lnTo>
                <a:lnTo>
                  <a:pt x="520" y="161"/>
                </a:lnTo>
                <a:lnTo>
                  <a:pt x="522" y="160"/>
                </a:lnTo>
                <a:lnTo>
                  <a:pt x="524" y="158"/>
                </a:lnTo>
                <a:lnTo>
                  <a:pt x="526" y="157"/>
                </a:lnTo>
                <a:lnTo>
                  <a:pt x="528" y="156"/>
                </a:lnTo>
                <a:lnTo>
                  <a:pt x="530" y="155"/>
                </a:lnTo>
                <a:lnTo>
                  <a:pt x="532" y="154"/>
                </a:lnTo>
                <a:lnTo>
                  <a:pt x="534" y="152"/>
                </a:lnTo>
                <a:lnTo>
                  <a:pt x="536" y="151"/>
                </a:lnTo>
                <a:lnTo>
                  <a:pt x="538" y="150"/>
                </a:lnTo>
                <a:lnTo>
                  <a:pt x="540" y="149"/>
                </a:lnTo>
                <a:lnTo>
                  <a:pt x="542" y="148"/>
                </a:lnTo>
                <a:lnTo>
                  <a:pt x="544" y="147"/>
                </a:lnTo>
                <a:lnTo>
                  <a:pt x="546" y="145"/>
                </a:lnTo>
                <a:lnTo>
                  <a:pt x="548" y="144"/>
                </a:lnTo>
                <a:lnTo>
                  <a:pt x="550" y="143"/>
                </a:lnTo>
                <a:lnTo>
                  <a:pt x="552" y="142"/>
                </a:lnTo>
                <a:lnTo>
                  <a:pt x="554" y="141"/>
                </a:lnTo>
                <a:lnTo>
                  <a:pt x="556" y="140"/>
                </a:lnTo>
                <a:lnTo>
                  <a:pt x="558" y="138"/>
                </a:lnTo>
                <a:lnTo>
                  <a:pt x="560" y="137"/>
                </a:lnTo>
                <a:lnTo>
                  <a:pt x="562" y="136"/>
                </a:lnTo>
                <a:lnTo>
                  <a:pt x="564" y="135"/>
                </a:lnTo>
                <a:lnTo>
                  <a:pt x="566" y="134"/>
                </a:lnTo>
                <a:lnTo>
                  <a:pt x="568" y="132"/>
                </a:lnTo>
                <a:lnTo>
                  <a:pt x="570" y="131"/>
                </a:lnTo>
                <a:lnTo>
                  <a:pt x="572" y="130"/>
                </a:lnTo>
                <a:lnTo>
                  <a:pt x="574" y="129"/>
                </a:lnTo>
                <a:lnTo>
                  <a:pt x="576" y="128"/>
                </a:lnTo>
                <a:lnTo>
                  <a:pt x="578" y="127"/>
                </a:lnTo>
                <a:lnTo>
                  <a:pt x="580" y="125"/>
                </a:lnTo>
                <a:lnTo>
                  <a:pt x="582" y="124"/>
                </a:lnTo>
                <a:lnTo>
                  <a:pt x="584" y="123"/>
                </a:lnTo>
                <a:lnTo>
                  <a:pt x="586" y="122"/>
                </a:lnTo>
                <a:lnTo>
                  <a:pt x="588" y="121"/>
                </a:lnTo>
                <a:lnTo>
                  <a:pt x="590" y="120"/>
                </a:lnTo>
                <a:lnTo>
                  <a:pt x="592" y="118"/>
                </a:lnTo>
                <a:lnTo>
                  <a:pt x="594" y="117"/>
                </a:lnTo>
                <a:lnTo>
                  <a:pt x="596" y="116"/>
                </a:lnTo>
                <a:lnTo>
                  <a:pt x="598" y="115"/>
                </a:lnTo>
                <a:lnTo>
                  <a:pt x="600" y="114"/>
                </a:lnTo>
                <a:lnTo>
                  <a:pt x="602" y="112"/>
                </a:lnTo>
                <a:lnTo>
                  <a:pt x="604" y="111"/>
                </a:lnTo>
                <a:lnTo>
                  <a:pt x="606" y="110"/>
                </a:lnTo>
                <a:lnTo>
                  <a:pt x="608" y="109"/>
                </a:lnTo>
                <a:lnTo>
                  <a:pt x="610" y="108"/>
                </a:lnTo>
                <a:lnTo>
                  <a:pt x="612" y="107"/>
                </a:lnTo>
                <a:lnTo>
                  <a:pt x="614" y="105"/>
                </a:lnTo>
                <a:lnTo>
                  <a:pt x="616" y="104"/>
                </a:lnTo>
                <a:lnTo>
                  <a:pt x="618" y="103"/>
                </a:lnTo>
                <a:lnTo>
                  <a:pt x="620" y="102"/>
                </a:lnTo>
                <a:lnTo>
                  <a:pt x="622" y="101"/>
                </a:lnTo>
                <a:lnTo>
                  <a:pt x="624" y="100"/>
                </a:lnTo>
                <a:lnTo>
                  <a:pt x="626" y="98"/>
                </a:lnTo>
                <a:lnTo>
                  <a:pt x="628" y="97"/>
                </a:lnTo>
                <a:lnTo>
                  <a:pt x="630" y="96"/>
                </a:lnTo>
                <a:lnTo>
                  <a:pt x="632" y="95"/>
                </a:lnTo>
                <a:lnTo>
                  <a:pt x="634" y="94"/>
                </a:lnTo>
                <a:lnTo>
                  <a:pt x="636" y="92"/>
                </a:lnTo>
                <a:lnTo>
                  <a:pt x="638" y="91"/>
                </a:lnTo>
                <a:lnTo>
                  <a:pt x="640" y="90"/>
                </a:lnTo>
                <a:lnTo>
                  <a:pt x="642" y="89"/>
                </a:lnTo>
                <a:lnTo>
                  <a:pt x="644" y="88"/>
                </a:lnTo>
                <a:lnTo>
                  <a:pt x="646" y="87"/>
                </a:lnTo>
                <a:lnTo>
                  <a:pt x="648" y="85"/>
                </a:lnTo>
                <a:lnTo>
                  <a:pt x="650" y="84"/>
                </a:lnTo>
                <a:lnTo>
                  <a:pt x="652" y="83"/>
                </a:lnTo>
                <a:lnTo>
                  <a:pt x="654" y="82"/>
                </a:lnTo>
                <a:lnTo>
                  <a:pt x="656" y="81"/>
                </a:lnTo>
                <a:lnTo>
                  <a:pt x="658" y="80"/>
                </a:lnTo>
                <a:lnTo>
                  <a:pt x="660" y="78"/>
                </a:lnTo>
                <a:lnTo>
                  <a:pt x="662" y="77"/>
                </a:lnTo>
                <a:lnTo>
                  <a:pt x="664" y="76"/>
                </a:lnTo>
                <a:lnTo>
                  <a:pt x="666" y="75"/>
                </a:lnTo>
                <a:lnTo>
                  <a:pt x="668" y="74"/>
                </a:lnTo>
                <a:lnTo>
                  <a:pt x="670" y="73"/>
                </a:lnTo>
                <a:lnTo>
                  <a:pt x="672" y="71"/>
                </a:lnTo>
                <a:lnTo>
                  <a:pt x="674" y="70"/>
                </a:lnTo>
                <a:lnTo>
                  <a:pt x="676" y="69"/>
                </a:lnTo>
                <a:lnTo>
                  <a:pt x="678" y="68"/>
                </a:lnTo>
                <a:lnTo>
                  <a:pt x="680" y="67"/>
                </a:lnTo>
                <a:lnTo>
                  <a:pt x="682" y="65"/>
                </a:lnTo>
                <a:lnTo>
                  <a:pt x="684" y="64"/>
                </a:lnTo>
                <a:lnTo>
                  <a:pt x="686" y="63"/>
                </a:lnTo>
                <a:lnTo>
                  <a:pt x="688" y="62"/>
                </a:lnTo>
                <a:lnTo>
                  <a:pt x="690" y="61"/>
                </a:lnTo>
                <a:lnTo>
                  <a:pt x="692" y="60"/>
                </a:lnTo>
                <a:lnTo>
                  <a:pt x="694" y="58"/>
                </a:lnTo>
                <a:lnTo>
                  <a:pt x="696" y="57"/>
                </a:lnTo>
                <a:lnTo>
                  <a:pt x="698" y="56"/>
                </a:lnTo>
                <a:lnTo>
                  <a:pt x="700" y="55"/>
                </a:lnTo>
                <a:lnTo>
                  <a:pt x="702" y="54"/>
                </a:lnTo>
                <a:lnTo>
                  <a:pt x="704" y="53"/>
                </a:lnTo>
                <a:lnTo>
                  <a:pt x="706" y="51"/>
                </a:lnTo>
                <a:lnTo>
                  <a:pt x="708" y="50"/>
                </a:lnTo>
                <a:lnTo>
                  <a:pt x="710" y="49"/>
                </a:lnTo>
                <a:lnTo>
                  <a:pt x="712" y="48"/>
                </a:lnTo>
                <a:lnTo>
                  <a:pt x="714" y="47"/>
                </a:lnTo>
                <a:lnTo>
                  <a:pt x="716" y="45"/>
                </a:lnTo>
                <a:lnTo>
                  <a:pt x="718" y="44"/>
                </a:lnTo>
                <a:lnTo>
                  <a:pt x="720" y="43"/>
                </a:lnTo>
                <a:lnTo>
                  <a:pt x="722" y="42"/>
                </a:lnTo>
                <a:lnTo>
                  <a:pt x="724" y="41"/>
                </a:lnTo>
                <a:lnTo>
                  <a:pt x="726" y="40"/>
                </a:lnTo>
                <a:lnTo>
                  <a:pt x="728" y="38"/>
                </a:lnTo>
                <a:lnTo>
                  <a:pt x="730" y="37"/>
                </a:lnTo>
                <a:lnTo>
                  <a:pt x="732" y="36"/>
                </a:lnTo>
                <a:lnTo>
                  <a:pt x="734" y="35"/>
                </a:lnTo>
                <a:lnTo>
                  <a:pt x="736" y="34"/>
                </a:lnTo>
                <a:lnTo>
                  <a:pt x="738" y="33"/>
                </a:lnTo>
                <a:lnTo>
                  <a:pt x="740" y="31"/>
                </a:lnTo>
                <a:lnTo>
                  <a:pt x="742" y="30"/>
                </a:lnTo>
                <a:lnTo>
                  <a:pt x="744" y="29"/>
                </a:lnTo>
                <a:lnTo>
                  <a:pt x="746" y="28"/>
                </a:lnTo>
                <a:lnTo>
                  <a:pt x="748" y="27"/>
                </a:lnTo>
                <a:lnTo>
                  <a:pt x="750" y="25"/>
                </a:lnTo>
                <a:lnTo>
                  <a:pt x="752" y="24"/>
                </a:lnTo>
                <a:lnTo>
                  <a:pt x="754" y="23"/>
                </a:lnTo>
                <a:lnTo>
                  <a:pt x="756" y="22"/>
                </a:lnTo>
                <a:lnTo>
                  <a:pt x="758" y="21"/>
                </a:lnTo>
                <a:lnTo>
                  <a:pt x="760" y="20"/>
                </a:lnTo>
                <a:lnTo>
                  <a:pt x="762" y="18"/>
                </a:lnTo>
                <a:lnTo>
                  <a:pt x="764" y="17"/>
                </a:lnTo>
                <a:lnTo>
                  <a:pt x="766" y="16"/>
                </a:lnTo>
                <a:lnTo>
                  <a:pt x="768" y="15"/>
                </a:lnTo>
                <a:lnTo>
                  <a:pt x="770" y="14"/>
                </a:lnTo>
                <a:lnTo>
                  <a:pt x="772" y="13"/>
                </a:lnTo>
                <a:lnTo>
                  <a:pt x="774" y="11"/>
                </a:lnTo>
                <a:lnTo>
                  <a:pt x="776" y="10"/>
                </a:lnTo>
                <a:lnTo>
                  <a:pt x="778" y="9"/>
                </a:lnTo>
                <a:lnTo>
                  <a:pt x="780" y="8"/>
                </a:lnTo>
                <a:lnTo>
                  <a:pt x="782" y="7"/>
                </a:lnTo>
                <a:lnTo>
                  <a:pt x="784" y="5"/>
                </a:lnTo>
                <a:lnTo>
                  <a:pt x="786" y="4"/>
                </a:lnTo>
                <a:lnTo>
                  <a:pt x="788" y="3"/>
                </a:lnTo>
                <a:lnTo>
                  <a:pt x="790" y="2"/>
                </a:lnTo>
                <a:lnTo>
                  <a:pt x="792" y="1"/>
                </a:lnTo>
                <a:lnTo>
                  <a:pt x="794" y="0"/>
                </a:lnTo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 dirty="0">
              <a:latin typeface="Century Schoolbook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E7D0C9-7410-4B8D-6267-7C765F7BCE01}"/>
              </a:ext>
            </a:extLst>
          </p:cNvPr>
          <p:cNvGrpSpPr/>
          <p:nvPr/>
        </p:nvGrpSpPr>
        <p:grpSpPr>
          <a:xfrm>
            <a:off x="7894641" y="4425856"/>
            <a:ext cx="1776413" cy="873126"/>
            <a:chOff x="7894641" y="4425856"/>
            <a:chExt cx="1776413" cy="873126"/>
          </a:xfrm>
        </p:grpSpPr>
        <p:sp>
          <p:nvSpPr>
            <p:cNvPr id="11" name="Freeform 151">
              <a:extLst>
                <a:ext uri="{FF2B5EF4-FFF2-40B4-BE49-F238E27FC236}">
                  <a16:creationId xmlns:a16="http://schemas.microsoft.com/office/drawing/2014/main" id="{874851B9-03E9-CE43-3241-1781223F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12" name="Freeform 152">
              <a:extLst>
                <a:ext uri="{FF2B5EF4-FFF2-40B4-BE49-F238E27FC236}">
                  <a16:creationId xmlns:a16="http://schemas.microsoft.com/office/drawing/2014/main" id="{81338C26-28C3-C27A-F0BA-3EAB45222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27C8344-6ED7-EE85-73BD-0A5A8DF4A2E6}"/>
              </a:ext>
            </a:extLst>
          </p:cNvPr>
          <p:cNvSpPr txBox="1"/>
          <p:nvPr/>
        </p:nvSpPr>
        <p:spPr>
          <a:xfrm>
            <a:off x="4227732" y="4155042"/>
            <a:ext cx="2299278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This system has no solutions!!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BB0EE4-BAC5-138D-AC38-E0169A58F539}"/>
              </a:ext>
            </a:extLst>
          </p:cNvPr>
          <p:cNvSpPr txBox="1"/>
          <p:nvPr/>
        </p:nvSpPr>
        <p:spPr>
          <a:xfrm>
            <a:off x="9594853" y="3414401"/>
            <a:ext cx="2299278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This system has no solutions!!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657A-BDBD-4873-8C46-CA96B3E8F5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0975" y="238125"/>
            <a:ext cx="10229850" cy="93345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Which of the following equations will have an extraneous root?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33007B-A871-421E-B2A6-08D8E76FD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1888"/>
              </p:ext>
            </p:extLst>
          </p:nvPr>
        </p:nvGraphicFramePr>
        <p:xfrm>
          <a:off x="169959" y="844794"/>
          <a:ext cx="3254188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1295280" progId="Equation.DSMT4">
                  <p:embed/>
                </p:oleObj>
              </mc:Choice>
              <mc:Fallback>
                <p:oleObj name="Equation" r:id="rId3" imgW="1218960" imgH="12952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F33007B-A871-421E-B2A6-08D8E76FD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959" y="844794"/>
                        <a:ext cx="3254188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3C76299-09CA-6C01-DFC4-869269CF9248}"/>
              </a:ext>
            </a:extLst>
          </p:cNvPr>
          <p:cNvGrpSpPr/>
          <p:nvPr/>
        </p:nvGrpSpPr>
        <p:grpSpPr>
          <a:xfrm>
            <a:off x="3554621" y="1261377"/>
            <a:ext cx="2432050" cy="2203449"/>
            <a:chOff x="373624" y="3549651"/>
            <a:chExt cx="3088994" cy="3070225"/>
          </a:xfrm>
        </p:grpSpPr>
        <p:sp>
          <p:nvSpPr>
            <p:cNvPr id="5" name="AutoShape 82">
              <a:extLst>
                <a:ext uri="{FF2B5EF4-FFF2-40B4-BE49-F238E27FC236}">
                  <a16:creationId xmlns:a16="http://schemas.microsoft.com/office/drawing/2014/main" id="{D9B7EFDC-9439-446A-9162-80307E4617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3624" y="3556001"/>
              <a:ext cx="3051175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84">
              <a:extLst>
                <a:ext uri="{FF2B5EF4-FFF2-40B4-BE49-F238E27FC236}">
                  <a16:creationId xmlns:a16="http://schemas.microsoft.com/office/drawing/2014/main" id="{ADC75312-0C5F-BFA1-03F3-B46361AB2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70194"/>
              <a:ext cx="3085819" cy="304333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7" name="Line 85">
              <a:extLst>
                <a:ext uri="{FF2B5EF4-FFF2-40B4-BE49-F238E27FC236}">
                  <a16:creationId xmlns:a16="http://schemas.microsoft.com/office/drawing/2014/main" id="{A84D1E08-59F5-D643-9862-73C968F74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86">
              <a:extLst>
                <a:ext uri="{FF2B5EF4-FFF2-40B4-BE49-F238E27FC236}">
                  <a16:creationId xmlns:a16="http://schemas.microsoft.com/office/drawing/2014/main" id="{57DB39BA-AE38-CF17-0E95-8BF8C7F31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87">
              <a:extLst>
                <a:ext uri="{FF2B5EF4-FFF2-40B4-BE49-F238E27FC236}">
                  <a16:creationId xmlns:a16="http://schemas.microsoft.com/office/drawing/2014/main" id="{F20A39C3-7A3C-AAE6-E50C-C02AE6517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88">
              <a:extLst>
                <a:ext uri="{FF2B5EF4-FFF2-40B4-BE49-F238E27FC236}">
                  <a16:creationId xmlns:a16="http://schemas.microsoft.com/office/drawing/2014/main" id="{0136A21B-E7DA-DB33-2925-4E461D30F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2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89">
              <a:extLst>
                <a:ext uri="{FF2B5EF4-FFF2-40B4-BE49-F238E27FC236}">
                  <a16:creationId xmlns:a16="http://schemas.microsoft.com/office/drawing/2014/main" id="{68E7B1A1-C39E-DB31-F9BD-2C6E04ED7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6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90">
              <a:extLst>
                <a:ext uri="{FF2B5EF4-FFF2-40B4-BE49-F238E27FC236}">
                  <a16:creationId xmlns:a16="http://schemas.microsoft.com/office/drawing/2014/main" id="{890D5178-C8C2-8CDF-FDB6-110E98E78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91">
              <a:extLst>
                <a:ext uri="{FF2B5EF4-FFF2-40B4-BE49-F238E27FC236}">
                  <a16:creationId xmlns:a16="http://schemas.microsoft.com/office/drawing/2014/main" id="{C333BCC3-E305-E68E-D4D1-4DC48F24FE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92">
              <a:extLst>
                <a:ext uri="{FF2B5EF4-FFF2-40B4-BE49-F238E27FC236}">
                  <a16:creationId xmlns:a16="http://schemas.microsoft.com/office/drawing/2014/main" id="{F41C2DAE-3F25-7848-619A-023CCD536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93">
              <a:extLst>
                <a:ext uri="{FF2B5EF4-FFF2-40B4-BE49-F238E27FC236}">
                  <a16:creationId xmlns:a16="http://schemas.microsoft.com/office/drawing/2014/main" id="{7321996D-D721-2FFC-2EA8-7FF46D5B3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94">
              <a:extLst>
                <a:ext uri="{FF2B5EF4-FFF2-40B4-BE49-F238E27FC236}">
                  <a16:creationId xmlns:a16="http://schemas.microsoft.com/office/drawing/2014/main" id="{3EAB9148-B088-BD29-AEFA-88B92CE86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95">
              <a:extLst>
                <a:ext uri="{FF2B5EF4-FFF2-40B4-BE49-F238E27FC236}">
                  <a16:creationId xmlns:a16="http://schemas.microsoft.com/office/drawing/2014/main" id="{7EEF46C4-5F57-DF59-B1C6-89D60F458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9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96">
              <a:extLst>
                <a:ext uri="{FF2B5EF4-FFF2-40B4-BE49-F238E27FC236}">
                  <a16:creationId xmlns:a16="http://schemas.microsoft.com/office/drawing/2014/main" id="{DD2EDDD9-4DBE-B29E-CC4B-0F0A88069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97">
              <a:extLst>
                <a:ext uri="{FF2B5EF4-FFF2-40B4-BE49-F238E27FC236}">
                  <a16:creationId xmlns:a16="http://schemas.microsoft.com/office/drawing/2014/main" id="{48AF4CED-2090-1053-14B8-401A4BF08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7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98">
              <a:extLst>
                <a:ext uri="{FF2B5EF4-FFF2-40B4-BE49-F238E27FC236}">
                  <a16:creationId xmlns:a16="http://schemas.microsoft.com/office/drawing/2014/main" id="{A782921C-2538-3F86-8357-EED9DED72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99">
              <a:extLst>
                <a:ext uri="{FF2B5EF4-FFF2-40B4-BE49-F238E27FC236}">
                  <a16:creationId xmlns:a16="http://schemas.microsoft.com/office/drawing/2014/main" id="{5529C1F5-6814-FD26-C700-48F49E911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198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00">
              <a:extLst>
                <a:ext uri="{FF2B5EF4-FFF2-40B4-BE49-F238E27FC236}">
                  <a16:creationId xmlns:a16="http://schemas.microsoft.com/office/drawing/2014/main" id="{53AFA44F-18B9-FD56-830E-50F2E0CBC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26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01">
              <a:extLst>
                <a:ext uri="{FF2B5EF4-FFF2-40B4-BE49-F238E27FC236}">
                  <a16:creationId xmlns:a16="http://schemas.microsoft.com/office/drawing/2014/main" id="{F16CECC0-4CB9-5D66-E022-27BD8AE19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358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02">
              <a:extLst>
                <a:ext uri="{FF2B5EF4-FFF2-40B4-BE49-F238E27FC236}">
                  <a16:creationId xmlns:a16="http://schemas.microsoft.com/office/drawing/2014/main" id="{F0EB8AA2-6B5D-1E00-79E1-745B1554A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9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03">
              <a:extLst>
                <a:ext uri="{FF2B5EF4-FFF2-40B4-BE49-F238E27FC236}">
                  <a16:creationId xmlns:a16="http://schemas.microsoft.com/office/drawing/2014/main" id="{87A9C5A0-9A0A-528A-6063-31252D843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0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04">
              <a:extLst>
                <a:ext uri="{FF2B5EF4-FFF2-40B4-BE49-F238E27FC236}">
                  <a16:creationId xmlns:a16="http://schemas.microsoft.com/office/drawing/2014/main" id="{C7CFCFD2-C412-2711-AD5A-26CEBA313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4764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05">
              <a:extLst>
                <a:ext uri="{FF2B5EF4-FFF2-40B4-BE49-F238E27FC236}">
                  <a16:creationId xmlns:a16="http://schemas.microsoft.com/office/drawing/2014/main" id="{AED61090-1BF2-1696-A006-2E37150EF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2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06">
              <a:extLst>
                <a:ext uri="{FF2B5EF4-FFF2-40B4-BE49-F238E27FC236}">
                  <a16:creationId xmlns:a16="http://schemas.microsoft.com/office/drawing/2014/main" id="{B1C0844F-37C4-9EF8-8644-E578ECFAD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85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07">
              <a:extLst>
                <a:ext uri="{FF2B5EF4-FFF2-40B4-BE49-F238E27FC236}">
                  <a16:creationId xmlns:a16="http://schemas.microsoft.com/office/drawing/2014/main" id="{AC468B65-274C-28AD-C326-BB4F85743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1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08">
              <a:extLst>
                <a:ext uri="{FF2B5EF4-FFF2-40B4-BE49-F238E27FC236}">
                  <a16:creationId xmlns:a16="http://schemas.microsoft.com/office/drawing/2014/main" id="{2B2B7A26-5FF3-E6E5-A2BE-2E67F295C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5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09">
              <a:extLst>
                <a:ext uri="{FF2B5EF4-FFF2-40B4-BE49-F238E27FC236}">
                  <a16:creationId xmlns:a16="http://schemas.microsoft.com/office/drawing/2014/main" id="{E3594D61-7E30-4C5C-DB92-36435C353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3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10">
              <a:extLst>
                <a:ext uri="{FF2B5EF4-FFF2-40B4-BE49-F238E27FC236}">
                  <a16:creationId xmlns:a16="http://schemas.microsoft.com/office/drawing/2014/main" id="{62280A58-2982-311D-9F75-774DFC746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9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11">
              <a:extLst>
                <a:ext uri="{FF2B5EF4-FFF2-40B4-BE49-F238E27FC236}">
                  <a16:creationId xmlns:a16="http://schemas.microsoft.com/office/drawing/2014/main" id="{7E634FF3-40E4-01F6-945F-9B6026167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562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112">
              <a:extLst>
                <a:ext uri="{FF2B5EF4-FFF2-40B4-BE49-F238E27FC236}">
                  <a16:creationId xmlns:a16="http://schemas.microsoft.com/office/drawing/2014/main" id="{090CE60F-D2F5-F99C-F625-E2D15260C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1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113">
              <a:extLst>
                <a:ext uri="{FF2B5EF4-FFF2-40B4-BE49-F238E27FC236}">
                  <a16:creationId xmlns:a16="http://schemas.microsoft.com/office/drawing/2014/main" id="{2EF2D526-D257-0318-4311-67DE39C58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7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114">
              <a:extLst>
                <a:ext uri="{FF2B5EF4-FFF2-40B4-BE49-F238E27FC236}">
                  <a16:creationId xmlns:a16="http://schemas.microsoft.com/office/drawing/2014/main" id="{644318D3-CAAE-F446-6E91-82DA736CF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73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Rectangle 115">
              <a:extLst>
                <a:ext uri="{FF2B5EF4-FFF2-40B4-BE49-F238E27FC236}">
                  <a16:creationId xmlns:a16="http://schemas.microsoft.com/office/drawing/2014/main" id="{5513AF02-9BE2-80AA-0690-0ABE1C3C5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712" y="5291139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8" name="Freeform 116">
              <a:extLst>
                <a:ext uri="{FF2B5EF4-FFF2-40B4-BE49-F238E27FC236}">
                  <a16:creationId xmlns:a16="http://schemas.microsoft.com/office/drawing/2014/main" id="{5689AB3B-E173-3390-AD17-3B5BA3FA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287" y="5416551"/>
              <a:ext cx="26988" cy="101600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9" name="Line 117">
              <a:extLst>
                <a:ext uri="{FF2B5EF4-FFF2-40B4-BE49-F238E27FC236}">
                  <a16:creationId xmlns:a16="http://schemas.microsoft.com/office/drawing/2014/main" id="{009C11CC-3958-D8EF-341D-6093C9CE6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118">
              <a:extLst>
                <a:ext uri="{FF2B5EF4-FFF2-40B4-BE49-F238E27FC236}">
                  <a16:creationId xmlns:a16="http://schemas.microsoft.com/office/drawing/2014/main" id="{8BB86268-216D-E088-B902-86D6D7718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9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119">
              <a:extLst>
                <a:ext uri="{FF2B5EF4-FFF2-40B4-BE49-F238E27FC236}">
                  <a16:creationId xmlns:a16="http://schemas.microsoft.com/office/drawing/2014/main" id="{66B2D9F9-9E23-A3FF-4EDA-A73BC4DBF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7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120">
              <a:extLst>
                <a:ext uri="{FF2B5EF4-FFF2-40B4-BE49-F238E27FC236}">
                  <a16:creationId xmlns:a16="http://schemas.microsoft.com/office/drawing/2014/main" id="{51CD61AF-63B5-175D-81B0-C47D815A4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9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Rectangle 121">
              <a:extLst>
                <a:ext uri="{FF2B5EF4-FFF2-40B4-BE49-F238E27FC236}">
                  <a16:creationId xmlns:a16="http://schemas.microsoft.com/office/drawing/2014/main" id="{0C3C893A-66A4-328E-FD10-EEEB456A5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24" y="3549651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4" name="Freeform 122">
              <a:extLst>
                <a:ext uri="{FF2B5EF4-FFF2-40B4-BE49-F238E27FC236}">
                  <a16:creationId xmlns:a16="http://schemas.microsoft.com/office/drawing/2014/main" id="{F710D21C-C3D6-3110-C088-F0D94102B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812" y="3567114"/>
              <a:ext cx="53975" cy="52388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5" name="Rectangle 123">
              <a:extLst>
                <a:ext uri="{FF2B5EF4-FFF2-40B4-BE49-F238E27FC236}">
                  <a16:creationId xmlns:a16="http://schemas.microsoft.com/office/drawing/2014/main" id="{2B5EFFC3-FA33-3C9C-8672-D9C3C3111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6" name="Line 124">
              <a:extLst>
                <a:ext uri="{FF2B5EF4-FFF2-40B4-BE49-F238E27FC236}">
                  <a16:creationId xmlns:a16="http://schemas.microsoft.com/office/drawing/2014/main" id="{8C5DFBD0-8871-C1C5-71D2-7CDD12D64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Rectangle 125">
              <a:extLst>
                <a:ext uri="{FF2B5EF4-FFF2-40B4-BE49-F238E27FC236}">
                  <a16:creationId xmlns:a16="http://schemas.microsoft.com/office/drawing/2014/main" id="{5C1EE327-6ED9-E794-DFF6-0BAC0FDEF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62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8" name="Line 126">
              <a:extLst>
                <a:ext uri="{FF2B5EF4-FFF2-40B4-BE49-F238E27FC236}">
                  <a16:creationId xmlns:a16="http://schemas.microsoft.com/office/drawing/2014/main" id="{7C8EACB7-FDC2-6898-6231-13686A6C8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2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Rectangle 127">
              <a:extLst>
                <a:ext uri="{FF2B5EF4-FFF2-40B4-BE49-F238E27FC236}">
                  <a16:creationId xmlns:a16="http://schemas.microsoft.com/office/drawing/2014/main" id="{AA1DA106-B854-30C3-71ED-CC0A0DF1C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50" name="Rectangle 128">
              <a:extLst>
                <a:ext uri="{FF2B5EF4-FFF2-40B4-BE49-F238E27FC236}">
                  <a16:creationId xmlns:a16="http://schemas.microsoft.com/office/drawing/2014/main" id="{99767671-928E-670C-B044-C65B53D2E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12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51" name="Line 129">
              <a:extLst>
                <a:ext uri="{FF2B5EF4-FFF2-40B4-BE49-F238E27FC236}">
                  <a16:creationId xmlns:a16="http://schemas.microsoft.com/office/drawing/2014/main" id="{29A76EA3-B580-0185-73F4-6FB24436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3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Rectangle 130">
              <a:extLst>
                <a:ext uri="{FF2B5EF4-FFF2-40B4-BE49-F238E27FC236}">
                  <a16:creationId xmlns:a16="http://schemas.microsoft.com/office/drawing/2014/main" id="{0F926A4C-D3BB-A3BE-D65C-88F6C5168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524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53" name="Line 131">
              <a:extLst>
                <a:ext uri="{FF2B5EF4-FFF2-40B4-BE49-F238E27FC236}">
                  <a16:creationId xmlns:a16="http://schemas.microsoft.com/office/drawing/2014/main" id="{677B83D5-1B6A-2649-5170-F9AEEF0B5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0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Rectangle 132">
              <a:extLst>
                <a:ext uri="{FF2B5EF4-FFF2-40B4-BE49-F238E27FC236}">
                  <a16:creationId xmlns:a16="http://schemas.microsoft.com/office/drawing/2014/main" id="{D92AC92D-908E-6128-1800-B8DA19F9C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2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55" name="Line 133">
              <a:extLst>
                <a:ext uri="{FF2B5EF4-FFF2-40B4-BE49-F238E27FC236}">
                  <a16:creationId xmlns:a16="http://schemas.microsoft.com/office/drawing/2014/main" id="{42799438-A7A1-64E5-8B27-EFA536559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Rectangle 134">
              <a:extLst>
                <a:ext uri="{FF2B5EF4-FFF2-40B4-BE49-F238E27FC236}">
                  <a16:creationId xmlns:a16="http://schemas.microsoft.com/office/drawing/2014/main" id="{2EA547D4-33ED-1612-5486-C112E4350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79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57" name="Line 135">
              <a:extLst>
                <a:ext uri="{FF2B5EF4-FFF2-40B4-BE49-F238E27FC236}">
                  <a16:creationId xmlns:a16="http://schemas.microsoft.com/office/drawing/2014/main" id="{76CC01AF-0528-67BE-2822-25BEA77F2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1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Rectangle 136">
              <a:extLst>
                <a:ext uri="{FF2B5EF4-FFF2-40B4-BE49-F238E27FC236}">
                  <a16:creationId xmlns:a16="http://schemas.microsoft.com/office/drawing/2014/main" id="{E12179F1-308C-11AA-BC38-3BB325BEE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3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59" name="Line 137">
              <a:extLst>
                <a:ext uri="{FF2B5EF4-FFF2-40B4-BE49-F238E27FC236}">
                  <a16:creationId xmlns:a16="http://schemas.microsoft.com/office/drawing/2014/main" id="{459CDC8E-99E7-BB71-BC8B-DD60D4A14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89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138">
              <a:extLst>
                <a:ext uri="{FF2B5EF4-FFF2-40B4-BE49-F238E27FC236}">
                  <a16:creationId xmlns:a16="http://schemas.microsoft.com/office/drawing/2014/main" id="{6D563D35-A529-A320-E88E-E468840FF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73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61" name="Rectangle 139">
              <a:extLst>
                <a:ext uri="{FF2B5EF4-FFF2-40B4-BE49-F238E27FC236}">
                  <a16:creationId xmlns:a16="http://schemas.microsoft.com/office/drawing/2014/main" id="{A5FF8869-F913-F9DC-AEFC-69DD9ABCD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6169027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" name="Line 140">
              <a:extLst>
                <a:ext uri="{FF2B5EF4-FFF2-40B4-BE49-F238E27FC236}">
                  <a16:creationId xmlns:a16="http://schemas.microsoft.com/office/drawing/2014/main" id="{482E6C4C-E08A-33F4-1E2D-AAB933A54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622617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141">
              <a:extLst>
                <a:ext uri="{FF2B5EF4-FFF2-40B4-BE49-F238E27FC236}">
                  <a16:creationId xmlns:a16="http://schemas.microsoft.com/office/drawing/2014/main" id="{32A6AC52-69FD-0DF5-A8E8-A019E8C92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5792790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4" name="Line 142">
              <a:extLst>
                <a:ext uri="{FF2B5EF4-FFF2-40B4-BE49-F238E27FC236}">
                  <a16:creationId xmlns:a16="http://schemas.microsoft.com/office/drawing/2014/main" id="{6B8ABA8B-98A8-2D0B-256F-1DF49B0C5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849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143">
              <a:extLst>
                <a:ext uri="{FF2B5EF4-FFF2-40B4-BE49-F238E27FC236}">
                  <a16:creationId xmlns:a16="http://schemas.microsoft.com/office/drawing/2014/main" id="{DD9215F4-F58C-7908-6891-8F5DD57B1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5027614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6" name="Line 144">
              <a:extLst>
                <a:ext uri="{FF2B5EF4-FFF2-40B4-BE49-F238E27FC236}">
                  <a16:creationId xmlns:a16="http://schemas.microsoft.com/office/drawing/2014/main" id="{CB75E824-7C73-B0C7-A3A2-0E2D8B00D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084764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145">
              <a:extLst>
                <a:ext uri="{FF2B5EF4-FFF2-40B4-BE49-F238E27FC236}">
                  <a16:creationId xmlns:a16="http://schemas.microsoft.com/office/drawing/2014/main" id="{E819EAC3-8165-A754-DF5D-832FDA98D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651377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8" name="Line 146">
              <a:extLst>
                <a:ext uri="{FF2B5EF4-FFF2-40B4-BE49-F238E27FC236}">
                  <a16:creationId xmlns:a16="http://schemas.microsoft.com/office/drawing/2014/main" id="{69FD2189-EE83-D0E9-09A0-71C3836F8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70852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147">
              <a:extLst>
                <a:ext uri="{FF2B5EF4-FFF2-40B4-BE49-F238E27FC236}">
                  <a16:creationId xmlns:a16="http://schemas.microsoft.com/office/drawing/2014/main" id="{580BC1BF-CE5D-BC10-C472-1E6249DAB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268789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70" name="Line 148">
              <a:extLst>
                <a:ext uri="{FF2B5EF4-FFF2-40B4-BE49-F238E27FC236}">
                  <a16:creationId xmlns:a16="http://schemas.microsoft.com/office/drawing/2014/main" id="{048E1EAB-1595-8512-15DB-B13D18CF5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325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149">
              <a:extLst>
                <a:ext uri="{FF2B5EF4-FFF2-40B4-BE49-F238E27FC236}">
                  <a16:creationId xmlns:a16="http://schemas.microsoft.com/office/drawing/2014/main" id="{4CE5AD33-6CAC-3856-B766-3BEBF3440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3892552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72" name="Line 150">
              <a:extLst>
                <a:ext uri="{FF2B5EF4-FFF2-40B4-BE49-F238E27FC236}">
                  <a16:creationId xmlns:a16="http://schemas.microsoft.com/office/drawing/2014/main" id="{EA9BF192-79D2-6D93-98DB-84A0E7E03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3949701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154">
              <a:extLst>
                <a:ext uri="{FF2B5EF4-FFF2-40B4-BE49-F238E27FC236}">
                  <a16:creationId xmlns:a16="http://schemas.microsoft.com/office/drawing/2014/main" id="{15682E2F-C380-315B-5E51-85F43AC08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C0CD2D72-0474-F536-EF39-F48256FAA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64979"/>
              </p:ext>
            </p:extLst>
          </p:nvPr>
        </p:nvGraphicFramePr>
        <p:xfrm>
          <a:off x="3605200" y="733587"/>
          <a:ext cx="2220356" cy="52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241200" progId="Equation.DSMT4">
                  <p:embed/>
                </p:oleObj>
              </mc:Choice>
              <mc:Fallback>
                <p:oleObj name="Equation" r:id="rId5" imgW="1015920" imgH="24120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C0CD2D72-0474-F536-EF39-F48256FAA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5200" y="733587"/>
                        <a:ext cx="2220356" cy="527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254DFC3B-7381-687D-E3AD-BFB072A88AA8}"/>
              </a:ext>
            </a:extLst>
          </p:cNvPr>
          <p:cNvGrpSpPr/>
          <p:nvPr/>
        </p:nvGrpSpPr>
        <p:grpSpPr>
          <a:xfrm>
            <a:off x="4771896" y="1826414"/>
            <a:ext cx="1618775" cy="797592"/>
            <a:chOff x="7894641" y="4425856"/>
            <a:chExt cx="1776413" cy="873126"/>
          </a:xfrm>
        </p:grpSpPr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82F92578-8819-B841-32A0-CEC58BB7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D2E009C6-5B81-D54D-EAC8-EC598466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B5750E4-E569-2650-105D-30AE8BF85350}"/>
              </a:ext>
            </a:extLst>
          </p:cNvPr>
          <p:cNvCxnSpPr>
            <a:cxnSpLocks/>
          </p:cNvCxnSpPr>
          <p:nvPr/>
        </p:nvCxnSpPr>
        <p:spPr>
          <a:xfrm flipV="1">
            <a:off x="3554621" y="1276120"/>
            <a:ext cx="1597350" cy="16372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1495DD9-E93A-99AF-A3CD-5BA30A93CCBC}"/>
              </a:ext>
            </a:extLst>
          </p:cNvPr>
          <p:cNvSpPr txBox="1"/>
          <p:nvPr/>
        </p:nvSpPr>
        <p:spPr>
          <a:xfrm>
            <a:off x="3628870" y="3413890"/>
            <a:ext cx="2299278" cy="120032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line doesn’t even intersect the bottom half. So no extraneous root!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F55AF63-D282-9758-36AF-70EFBDAD9E8E}"/>
              </a:ext>
            </a:extLst>
          </p:cNvPr>
          <p:cNvGrpSpPr/>
          <p:nvPr/>
        </p:nvGrpSpPr>
        <p:grpSpPr>
          <a:xfrm>
            <a:off x="6510321" y="1261921"/>
            <a:ext cx="2432050" cy="2203449"/>
            <a:chOff x="373624" y="3549651"/>
            <a:chExt cx="3088994" cy="3070225"/>
          </a:xfrm>
        </p:grpSpPr>
        <p:sp>
          <p:nvSpPr>
            <p:cNvPr id="83" name="AutoShape 82">
              <a:extLst>
                <a:ext uri="{FF2B5EF4-FFF2-40B4-BE49-F238E27FC236}">
                  <a16:creationId xmlns:a16="http://schemas.microsoft.com/office/drawing/2014/main" id="{EA607233-DFE8-C65C-3FA4-1377DE7CAC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3624" y="3556001"/>
              <a:ext cx="3051175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6E1E20D7-365C-87E7-D107-A1749D50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70194"/>
              <a:ext cx="3085819" cy="304333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85" name="Line 85">
              <a:extLst>
                <a:ext uri="{FF2B5EF4-FFF2-40B4-BE49-F238E27FC236}">
                  <a16:creationId xmlns:a16="http://schemas.microsoft.com/office/drawing/2014/main" id="{6052476F-7C26-2713-410A-5AD4E3134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Line 86">
              <a:extLst>
                <a:ext uri="{FF2B5EF4-FFF2-40B4-BE49-F238E27FC236}">
                  <a16:creationId xmlns:a16="http://schemas.microsoft.com/office/drawing/2014/main" id="{5D69E46E-8769-4188-E33B-628A24761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Line 87">
              <a:extLst>
                <a:ext uri="{FF2B5EF4-FFF2-40B4-BE49-F238E27FC236}">
                  <a16:creationId xmlns:a16="http://schemas.microsoft.com/office/drawing/2014/main" id="{BC439311-5D84-19DF-2393-277D2E350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Line 88">
              <a:extLst>
                <a:ext uri="{FF2B5EF4-FFF2-40B4-BE49-F238E27FC236}">
                  <a16:creationId xmlns:a16="http://schemas.microsoft.com/office/drawing/2014/main" id="{DD2EA448-26AC-943F-70D2-D2B1671C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2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89">
              <a:extLst>
                <a:ext uri="{FF2B5EF4-FFF2-40B4-BE49-F238E27FC236}">
                  <a16:creationId xmlns:a16="http://schemas.microsoft.com/office/drawing/2014/main" id="{904602CF-71D9-AD4A-3EB1-4AF124FE1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6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90">
              <a:extLst>
                <a:ext uri="{FF2B5EF4-FFF2-40B4-BE49-F238E27FC236}">
                  <a16:creationId xmlns:a16="http://schemas.microsoft.com/office/drawing/2014/main" id="{E6D78335-64D4-2B4A-BC0F-BF8B3890C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Line 91">
              <a:extLst>
                <a:ext uri="{FF2B5EF4-FFF2-40B4-BE49-F238E27FC236}">
                  <a16:creationId xmlns:a16="http://schemas.microsoft.com/office/drawing/2014/main" id="{150A8F81-0706-A4E9-3051-5FE7A8F74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Line 92">
              <a:extLst>
                <a:ext uri="{FF2B5EF4-FFF2-40B4-BE49-F238E27FC236}">
                  <a16:creationId xmlns:a16="http://schemas.microsoft.com/office/drawing/2014/main" id="{03E7D0E9-1BD7-64A4-9CC1-B5113FBD9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Line 93">
              <a:extLst>
                <a:ext uri="{FF2B5EF4-FFF2-40B4-BE49-F238E27FC236}">
                  <a16:creationId xmlns:a16="http://schemas.microsoft.com/office/drawing/2014/main" id="{19923786-BBDB-6D76-1D14-228A08E01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94">
              <a:extLst>
                <a:ext uri="{FF2B5EF4-FFF2-40B4-BE49-F238E27FC236}">
                  <a16:creationId xmlns:a16="http://schemas.microsoft.com/office/drawing/2014/main" id="{F637C3B6-1FE8-6D07-F004-04E099329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95">
              <a:extLst>
                <a:ext uri="{FF2B5EF4-FFF2-40B4-BE49-F238E27FC236}">
                  <a16:creationId xmlns:a16="http://schemas.microsoft.com/office/drawing/2014/main" id="{69A912CA-BA02-3195-7FB2-7ECEA6EFE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9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96">
              <a:extLst>
                <a:ext uri="{FF2B5EF4-FFF2-40B4-BE49-F238E27FC236}">
                  <a16:creationId xmlns:a16="http://schemas.microsoft.com/office/drawing/2014/main" id="{F63B7572-F9B7-F849-A6D7-981420CE3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Line 97">
              <a:extLst>
                <a:ext uri="{FF2B5EF4-FFF2-40B4-BE49-F238E27FC236}">
                  <a16:creationId xmlns:a16="http://schemas.microsoft.com/office/drawing/2014/main" id="{AE1D918D-B21D-EF2F-46F6-B5B2CF8C0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7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Line 98">
              <a:extLst>
                <a:ext uri="{FF2B5EF4-FFF2-40B4-BE49-F238E27FC236}">
                  <a16:creationId xmlns:a16="http://schemas.microsoft.com/office/drawing/2014/main" id="{E12622AD-7887-2838-AD53-9F1B84DD7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Line 99">
              <a:extLst>
                <a:ext uri="{FF2B5EF4-FFF2-40B4-BE49-F238E27FC236}">
                  <a16:creationId xmlns:a16="http://schemas.microsoft.com/office/drawing/2014/main" id="{57591474-8EA6-FA2C-5588-90D39B814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198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Line 100">
              <a:extLst>
                <a:ext uri="{FF2B5EF4-FFF2-40B4-BE49-F238E27FC236}">
                  <a16:creationId xmlns:a16="http://schemas.microsoft.com/office/drawing/2014/main" id="{CA61E76F-7E56-CC83-B448-CB0472F5A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26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Line 101">
              <a:extLst>
                <a:ext uri="{FF2B5EF4-FFF2-40B4-BE49-F238E27FC236}">
                  <a16:creationId xmlns:a16="http://schemas.microsoft.com/office/drawing/2014/main" id="{8AA99591-EE38-3FE8-5F18-1DF0742E5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358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102">
              <a:extLst>
                <a:ext uri="{FF2B5EF4-FFF2-40B4-BE49-F238E27FC236}">
                  <a16:creationId xmlns:a16="http://schemas.microsoft.com/office/drawing/2014/main" id="{24493917-1315-5757-C930-BE5749BC9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9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Line 103">
              <a:extLst>
                <a:ext uri="{FF2B5EF4-FFF2-40B4-BE49-F238E27FC236}">
                  <a16:creationId xmlns:a16="http://schemas.microsoft.com/office/drawing/2014/main" id="{8FA369FD-D05D-0261-B792-91ECF8A10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0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104">
              <a:extLst>
                <a:ext uri="{FF2B5EF4-FFF2-40B4-BE49-F238E27FC236}">
                  <a16:creationId xmlns:a16="http://schemas.microsoft.com/office/drawing/2014/main" id="{30A9EBAD-BE77-A66A-00B3-511E633EB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4764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Line 105">
              <a:extLst>
                <a:ext uri="{FF2B5EF4-FFF2-40B4-BE49-F238E27FC236}">
                  <a16:creationId xmlns:a16="http://schemas.microsoft.com/office/drawing/2014/main" id="{2A15EE03-0F62-9284-938C-FD8DE94B1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2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106">
              <a:extLst>
                <a:ext uri="{FF2B5EF4-FFF2-40B4-BE49-F238E27FC236}">
                  <a16:creationId xmlns:a16="http://schemas.microsoft.com/office/drawing/2014/main" id="{3DEE046B-B9B8-018C-76AC-72B0FB132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85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107">
              <a:extLst>
                <a:ext uri="{FF2B5EF4-FFF2-40B4-BE49-F238E27FC236}">
                  <a16:creationId xmlns:a16="http://schemas.microsoft.com/office/drawing/2014/main" id="{578F718A-371D-B5A5-83A7-EB394E910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1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108">
              <a:extLst>
                <a:ext uri="{FF2B5EF4-FFF2-40B4-BE49-F238E27FC236}">
                  <a16:creationId xmlns:a16="http://schemas.microsoft.com/office/drawing/2014/main" id="{8D0BAD6A-A943-F581-3B92-93F77F5E5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5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Line 109">
              <a:extLst>
                <a:ext uri="{FF2B5EF4-FFF2-40B4-BE49-F238E27FC236}">
                  <a16:creationId xmlns:a16="http://schemas.microsoft.com/office/drawing/2014/main" id="{7E63087B-8EE5-9501-33C0-8FF355A11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3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Line 110">
              <a:extLst>
                <a:ext uri="{FF2B5EF4-FFF2-40B4-BE49-F238E27FC236}">
                  <a16:creationId xmlns:a16="http://schemas.microsoft.com/office/drawing/2014/main" id="{2E559E38-766D-9476-4AD4-340DDB781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9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111">
              <a:extLst>
                <a:ext uri="{FF2B5EF4-FFF2-40B4-BE49-F238E27FC236}">
                  <a16:creationId xmlns:a16="http://schemas.microsoft.com/office/drawing/2014/main" id="{4A6B5369-6A30-DC32-2928-45662AC57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562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112">
              <a:extLst>
                <a:ext uri="{FF2B5EF4-FFF2-40B4-BE49-F238E27FC236}">
                  <a16:creationId xmlns:a16="http://schemas.microsoft.com/office/drawing/2014/main" id="{2C06B0D8-7546-4F8B-8132-0BD163C01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1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113">
              <a:extLst>
                <a:ext uri="{FF2B5EF4-FFF2-40B4-BE49-F238E27FC236}">
                  <a16:creationId xmlns:a16="http://schemas.microsoft.com/office/drawing/2014/main" id="{51283F46-74EB-DB75-4224-365FE55E1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7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114">
              <a:extLst>
                <a:ext uri="{FF2B5EF4-FFF2-40B4-BE49-F238E27FC236}">
                  <a16:creationId xmlns:a16="http://schemas.microsoft.com/office/drawing/2014/main" id="{89B68DF3-CAAF-81A7-EFDA-F7ADF23B3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73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Rectangle 115">
              <a:extLst>
                <a:ext uri="{FF2B5EF4-FFF2-40B4-BE49-F238E27FC236}">
                  <a16:creationId xmlns:a16="http://schemas.microsoft.com/office/drawing/2014/main" id="{C7D170FE-199F-2A1E-0BD3-AB2ED885F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712" y="5291139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0C226CE0-188A-50F7-C381-3A48D384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287" y="5416551"/>
              <a:ext cx="26988" cy="101600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17" name="Line 117">
              <a:extLst>
                <a:ext uri="{FF2B5EF4-FFF2-40B4-BE49-F238E27FC236}">
                  <a16:creationId xmlns:a16="http://schemas.microsoft.com/office/drawing/2014/main" id="{80ABB880-E44E-4192-FA04-1D7B4FB52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118">
              <a:extLst>
                <a:ext uri="{FF2B5EF4-FFF2-40B4-BE49-F238E27FC236}">
                  <a16:creationId xmlns:a16="http://schemas.microsoft.com/office/drawing/2014/main" id="{09210BD2-5C12-3F42-F926-B3F9731F9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9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119">
              <a:extLst>
                <a:ext uri="{FF2B5EF4-FFF2-40B4-BE49-F238E27FC236}">
                  <a16:creationId xmlns:a16="http://schemas.microsoft.com/office/drawing/2014/main" id="{59D85630-0853-CE22-09C1-7EBFD5DFA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7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120">
              <a:extLst>
                <a:ext uri="{FF2B5EF4-FFF2-40B4-BE49-F238E27FC236}">
                  <a16:creationId xmlns:a16="http://schemas.microsoft.com/office/drawing/2014/main" id="{7A637192-BCD2-4936-493D-5BCC490BE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9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Rectangle 121">
              <a:extLst>
                <a:ext uri="{FF2B5EF4-FFF2-40B4-BE49-F238E27FC236}">
                  <a16:creationId xmlns:a16="http://schemas.microsoft.com/office/drawing/2014/main" id="{85B4A7F2-DFCA-1DAF-AB83-0F711AD9D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24" y="3549651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9627E704-DB58-C610-34BD-2D2F86F67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812" y="3567114"/>
              <a:ext cx="53975" cy="52388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23" name="Rectangle 123">
              <a:extLst>
                <a:ext uri="{FF2B5EF4-FFF2-40B4-BE49-F238E27FC236}">
                  <a16:creationId xmlns:a16="http://schemas.microsoft.com/office/drawing/2014/main" id="{833BAEF6-D38F-D8DC-D601-01C58BB8D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24" name="Line 124">
              <a:extLst>
                <a:ext uri="{FF2B5EF4-FFF2-40B4-BE49-F238E27FC236}">
                  <a16:creationId xmlns:a16="http://schemas.microsoft.com/office/drawing/2014/main" id="{45A1F095-3AE4-DB0A-6B67-2BFFA3B68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Rectangle 125">
              <a:extLst>
                <a:ext uri="{FF2B5EF4-FFF2-40B4-BE49-F238E27FC236}">
                  <a16:creationId xmlns:a16="http://schemas.microsoft.com/office/drawing/2014/main" id="{7B46E554-87F6-B6E4-4CC6-A67F9A88D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62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26" name="Line 126">
              <a:extLst>
                <a:ext uri="{FF2B5EF4-FFF2-40B4-BE49-F238E27FC236}">
                  <a16:creationId xmlns:a16="http://schemas.microsoft.com/office/drawing/2014/main" id="{336A3E61-53D0-10A6-82E7-141A4D843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2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Rectangle 127">
              <a:extLst>
                <a:ext uri="{FF2B5EF4-FFF2-40B4-BE49-F238E27FC236}">
                  <a16:creationId xmlns:a16="http://schemas.microsoft.com/office/drawing/2014/main" id="{D261A05B-8CD8-DB08-845A-DF41B934B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28" name="Rectangle 128">
              <a:extLst>
                <a:ext uri="{FF2B5EF4-FFF2-40B4-BE49-F238E27FC236}">
                  <a16:creationId xmlns:a16="http://schemas.microsoft.com/office/drawing/2014/main" id="{DD3F48FF-8B30-071A-9BBF-86074B752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12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29" name="Line 129">
              <a:extLst>
                <a:ext uri="{FF2B5EF4-FFF2-40B4-BE49-F238E27FC236}">
                  <a16:creationId xmlns:a16="http://schemas.microsoft.com/office/drawing/2014/main" id="{3ECD51E3-1F02-0081-ECD8-B75FCCFF4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3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Rectangle 130">
              <a:extLst>
                <a:ext uri="{FF2B5EF4-FFF2-40B4-BE49-F238E27FC236}">
                  <a16:creationId xmlns:a16="http://schemas.microsoft.com/office/drawing/2014/main" id="{5993A76E-CFB6-3B39-5314-91EB00B81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524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31" name="Line 131">
              <a:extLst>
                <a:ext uri="{FF2B5EF4-FFF2-40B4-BE49-F238E27FC236}">
                  <a16:creationId xmlns:a16="http://schemas.microsoft.com/office/drawing/2014/main" id="{7ECFA6E0-EE89-D454-C744-54ECDEE24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0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Rectangle 132">
              <a:extLst>
                <a:ext uri="{FF2B5EF4-FFF2-40B4-BE49-F238E27FC236}">
                  <a16:creationId xmlns:a16="http://schemas.microsoft.com/office/drawing/2014/main" id="{0847D1B2-2516-ED12-3906-A583C7038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2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33" name="Line 133">
              <a:extLst>
                <a:ext uri="{FF2B5EF4-FFF2-40B4-BE49-F238E27FC236}">
                  <a16:creationId xmlns:a16="http://schemas.microsoft.com/office/drawing/2014/main" id="{E61F8A9B-EE5D-CF03-D9FC-011A9CE44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Rectangle 134">
              <a:extLst>
                <a:ext uri="{FF2B5EF4-FFF2-40B4-BE49-F238E27FC236}">
                  <a16:creationId xmlns:a16="http://schemas.microsoft.com/office/drawing/2014/main" id="{AED6C407-7592-D9FE-3ED7-A6096A457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79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35" name="Line 135">
              <a:extLst>
                <a:ext uri="{FF2B5EF4-FFF2-40B4-BE49-F238E27FC236}">
                  <a16:creationId xmlns:a16="http://schemas.microsoft.com/office/drawing/2014/main" id="{DB761764-7AF8-9EC3-20A3-2DA6D550F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1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Rectangle 136">
              <a:extLst>
                <a:ext uri="{FF2B5EF4-FFF2-40B4-BE49-F238E27FC236}">
                  <a16:creationId xmlns:a16="http://schemas.microsoft.com/office/drawing/2014/main" id="{4F8B0D36-D63F-B5E0-3044-7C5B269C8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3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37" name="Line 137">
              <a:extLst>
                <a:ext uri="{FF2B5EF4-FFF2-40B4-BE49-F238E27FC236}">
                  <a16:creationId xmlns:a16="http://schemas.microsoft.com/office/drawing/2014/main" id="{3C38CD3F-49F9-40F0-D574-E937C0032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89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Rectangle 138">
              <a:extLst>
                <a:ext uri="{FF2B5EF4-FFF2-40B4-BE49-F238E27FC236}">
                  <a16:creationId xmlns:a16="http://schemas.microsoft.com/office/drawing/2014/main" id="{BE0B6651-043B-A45F-1F8A-AF4455BF6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73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39" name="Rectangle 139">
              <a:extLst>
                <a:ext uri="{FF2B5EF4-FFF2-40B4-BE49-F238E27FC236}">
                  <a16:creationId xmlns:a16="http://schemas.microsoft.com/office/drawing/2014/main" id="{E34247E6-376A-1EEB-1173-3F70DCAD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6169027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40" name="Line 140">
              <a:extLst>
                <a:ext uri="{FF2B5EF4-FFF2-40B4-BE49-F238E27FC236}">
                  <a16:creationId xmlns:a16="http://schemas.microsoft.com/office/drawing/2014/main" id="{3E6B4C17-3476-0EF0-220F-064C04B6D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622617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Rectangle 141">
              <a:extLst>
                <a:ext uri="{FF2B5EF4-FFF2-40B4-BE49-F238E27FC236}">
                  <a16:creationId xmlns:a16="http://schemas.microsoft.com/office/drawing/2014/main" id="{48DB42EB-A84D-8A4E-3C20-8C9AE139E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5792790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42" name="Line 142">
              <a:extLst>
                <a:ext uri="{FF2B5EF4-FFF2-40B4-BE49-F238E27FC236}">
                  <a16:creationId xmlns:a16="http://schemas.microsoft.com/office/drawing/2014/main" id="{9B6D2D1D-5708-1F9F-AD98-0748666B9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849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" name="Rectangle 143">
              <a:extLst>
                <a:ext uri="{FF2B5EF4-FFF2-40B4-BE49-F238E27FC236}">
                  <a16:creationId xmlns:a16="http://schemas.microsoft.com/office/drawing/2014/main" id="{7EF7FB00-64B3-4521-913C-28A8773FE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5027614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44" name="Line 144">
              <a:extLst>
                <a:ext uri="{FF2B5EF4-FFF2-40B4-BE49-F238E27FC236}">
                  <a16:creationId xmlns:a16="http://schemas.microsoft.com/office/drawing/2014/main" id="{34DF21FE-5184-4C33-C9AF-EBD1D323C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084764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Rectangle 145">
              <a:extLst>
                <a:ext uri="{FF2B5EF4-FFF2-40B4-BE49-F238E27FC236}">
                  <a16:creationId xmlns:a16="http://schemas.microsoft.com/office/drawing/2014/main" id="{980769CB-6D83-550D-7C9E-841D97CE4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651377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46" name="Line 146">
              <a:extLst>
                <a:ext uri="{FF2B5EF4-FFF2-40B4-BE49-F238E27FC236}">
                  <a16:creationId xmlns:a16="http://schemas.microsoft.com/office/drawing/2014/main" id="{B8E90084-5265-0898-3AAC-E9CC442DB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70852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Rectangle 147">
              <a:extLst>
                <a:ext uri="{FF2B5EF4-FFF2-40B4-BE49-F238E27FC236}">
                  <a16:creationId xmlns:a16="http://schemas.microsoft.com/office/drawing/2014/main" id="{EEED51AB-051E-E33B-23B1-330520A59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268789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48" name="Line 148">
              <a:extLst>
                <a:ext uri="{FF2B5EF4-FFF2-40B4-BE49-F238E27FC236}">
                  <a16:creationId xmlns:a16="http://schemas.microsoft.com/office/drawing/2014/main" id="{A9DF022E-299A-17ED-F70D-B7D0D0066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325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Rectangle 149">
              <a:extLst>
                <a:ext uri="{FF2B5EF4-FFF2-40B4-BE49-F238E27FC236}">
                  <a16:creationId xmlns:a16="http://schemas.microsoft.com/office/drawing/2014/main" id="{2FBA770D-3346-13C8-8B97-15B6D56A8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3892552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50" name="Line 150">
              <a:extLst>
                <a:ext uri="{FF2B5EF4-FFF2-40B4-BE49-F238E27FC236}">
                  <a16:creationId xmlns:a16="http://schemas.microsoft.com/office/drawing/2014/main" id="{69499E87-93C0-405F-7D9B-FE77EB3E9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3949701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Rectangle 154">
              <a:extLst>
                <a:ext uri="{FF2B5EF4-FFF2-40B4-BE49-F238E27FC236}">
                  <a16:creationId xmlns:a16="http://schemas.microsoft.com/office/drawing/2014/main" id="{EDB4ED45-8920-BA1D-BC1B-5F01828B3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152" name="Object 151">
            <a:extLst>
              <a:ext uri="{FF2B5EF4-FFF2-40B4-BE49-F238E27FC236}">
                <a16:creationId xmlns:a16="http://schemas.microsoft.com/office/drawing/2014/main" id="{7D6B6608-B321-A10E-FB38-BF5517660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43188"/>
              </p:ext>
            </p:extLst>
          </p:nvPr>
        </p:nvGraphicFramePr>
        <p:xfrm>
          <a:off x="6444508" y="714238"/>
          <a:ext cx="25527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241200" progId="Equation.DSMT4">
                  <p:embed/>
                </p:oleObj>
              </mc:Choice>
              <mc:Fallback>
                <p:oleObj name="Equation" r:id="rId7" imgW="1168200" imgH="241200" progId="Equation.DSMT4">
                  <p:embed/>
                  <p:pic>
                    <p:nvPicPr>
                      <p:cNvPr id="152" name="Object 151">
                        <a:extLst>
                          <a:ext uri="{FF2B5EF4-FFF2-40B4-BE49-F238E27FC236}">
                            <a16:creationId xmlns:a16="http://schemas.microsoft.com/office/drawing/2014/main" id="{7D6B6608-B321-A10E-FB38-BF5517660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4508" y="714238"/>
                        <a:ext cx="255270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1E946CF-9A88-432F-12EE-4422039C0E8B}"/>
              </a:ext>
            </a:extLst>
          </p:cNvPr>
          <p:cNvGrpSpPr/>
          <p:nvPr/>
        </p:nvGrpSpPr>
        <p:grpSpPr>
          <a:xfrm>
            <a:off x="7957283" y="1938678"/>
            <a:ext cx="1130954" cy="685327"/>
            <a:chOff x="7894641" y="4425856"/>
            <a:chExt cx="1776413" cy="873126"/>
          </a:xfrm>
        </p:grpSpPr>
        <p:sp>
          <p:nvSpPr>
            <p:cNvPr id="154" name="Freeform 151">
              <a:extLst>
                <a:ext uri="{FF2B5EF4-FFF2-40B4-BE49-F238E27FC236}">
                  <a16:creationId xmlns:a16="http://schemas.microsoft.com/office/drawing/2014/main" id="{23752AF5-437B-9718-BA11-D250C80A2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155" name="Freeform 152">
              <a:extLst>
                <a:ext uri="{FF2B5EF4-FFF2-40B4-BE49-F238E27FC236}">
                  <a16:creationId xmlns:a16="http://schemas.microsoft.com/office/drawing/2014/main" id="{2D2A1C9B-FFD5-7446-0CE5-2425F412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468DF6C-668F-A790-FBC5-C3A0BE19C0A3}"/>
              </a:ext>
            </a:extLst>
          </p:cNvPr>
          <p:cNvCxnSpPr>
            <a:cxnSpLocks/>
          </p:cNvCxnSpPr>
          <p:nvPr/>
        </p:nvCxnSpPr>
        <p:spPr>
          <a:xfrm flipH="1" flipV="1">
            <a:off x="6988494" y="1251474"/>
            <a:ext cx="1022404" cy="218710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8297F54A-D469-1572-EFCC-99150B597DFA}"/>
              </a:ext>
            </a:extLst>
          </p:cNvPr>
          <p:cNvSpPr txBox="1"/>
          <p:nvPr/>
        </p:nvSpPr>
        <p:spPr>
          <a:xfrm>
            <a:off x="6614346" y="3394389"/>
            <a:ext cx="2299278" cy="120032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line doesn’t even intersect the bottom half. So no extraneous root!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29DEB6C-DA0C-E2D1-2DB2-28095A5F084A}"/>
              </a:ext>
            </a:extLst>
          </p:cNvPr>
          <p:cNvGrpSpPr/>
          <p:nvPr/>
        </p:nvGrpSpPr>
        <p:grpSpPr>
          <a:xfrm flipV="1">
            <a:off x="4754610" y="2672367"/>
            <a:ext cx="1618775" cy="797592"/>
            <a:chOff x="7894641" y="4425856"/>
            <a:chExt cx="1776413" cy="873126"/>
          </a:xfrm>
        </p:grpSpPr>
        <p:sp>
          <p:nvSpPr>
            <p:cNvPr id="160" name="Freeform 151">
              <a:extLst>
                <a:ext uri="{FF2B5EF4-FFF2-40B4-BE49-F238E27FC236}">
                  <a16:creationId xmlns:a16="http://schemas.microsoft.com/office/drawing/2014/main" id="{D718C7E6-5E7B-AF10-BA3A-D46698E8B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161" name="Freeform 152">
              <a:extLst>
                <a:ext uri="{FF2B5EF4-FFF2-40B4-BE49-F238E27FC236}">
                  <a16:creationId xmlns:a16="http://schemas.microsoft.com/office/drawing/2014/main" id="{4A1C8DBA-CEC5-D854-F1ED-A4D604DB5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48B3B9C-5855-7A55-BFB1-9A673505E05A}"/>
              </a:ext>
            </a:extLst>
          </p:cNvPr>
          <p:cNvGrpSpPr/>
          <p:nvPr/>
        </p:nvGrpSpPr>
        <p:grpSpPr>
          <a:xfrm flipV="1">
            <a:off x="7953563" y="2664655"/>
            <a:ext cx="1116804" cy="679058"/>
            <a:chOff x="7894641" y="4425856"/>
            <a:chExt cx="1776413" cy="873126"/>
          </a:xfrm>
        </p:grpSpPr>
        <p:sp>
          <p:nvSpPr>
            <p:cNvPr id="163" name="Freeform 151">
              <a:extLst>
                <a:ext uri="{FF2B5EF4-FFF2-40B4-BE49-F238E27FC236}">
                  <a16:creationId xmlns:a16="http://schemas.microsoft.com/office/drawing/2014/main" id="{3406127C-C293-D29E-2E3C-61B766039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164" name="Freeform 152">
              <a:extLst>
                <a:ext uri="{FF2B5EF4-FFF2-40B4-BE49-F238E27FC236}">
                  <a16:creationId xmlns:a16="http://schemas.microsoft.com/office/drawing/2014/main" id="{83CD839E-47E6-6E34-8E04-C0B71D08B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3320BC8-0D17-299A-2521-E5304655E056}"/>
              </a:ext>
            </a:extLst>
          </p:cNvPr>
          <p:cNvGrpSpPr/>
          <p:nvPr/>
        </p:nvGrpSpPr>
        <p:grpSpPr>
          <a:xfrm>
            <a:off x="9247072" y="1265934"/>
            <a:ext cx="2432050" cy="2203449"/>
            <a:chOff x="373624" y="3549651"/>
            <a:chExt cx="3088994" cy="3070225"/>
          </a:xfrm>
        </p:grpSpPr>
        <p:sp>
          <p:nvSpPr>
            <p:cNvPr id="166" name="AutoShape 82">
              <a:extLst>
                <a:ext uri="{FF2B5EF4-FFF2-40B4-BE49-F238E27FC236}">
                  <a16:creationId xmlns:a16="http://schemas.microsoft.com/office/drawing/2014/main" id="{D42CF21F-AF30-604F-F944-7723E125B9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3624" y="3556001"/>
              <a:ext cx="3051175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Rectangle 84">
              <a:extLst>
                <a:ext uri="{FF2B5EF4-FFF2-40B4-BE49-F238E27FC236}">
                  <a16:creationId xmlns:a16="http://schemas.microsoft.com/office/drawing/2014/main" id="{1E4381F7-7962-6FE5-97ED-435BD0894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70194"/>
              <a:ext cx="3085819" cy="304333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168" name="Line 85">
              <a:extLst>
                <a:ext uri="{FF2B5EF4-FFF2-40B4-BE49-F238E27FC236}">
                  <a16:creationId xmlns:a16="http://schemas.microsoft.com/office/drawing/2014/main" id="{9344D661-877B-45DB-EA5C-33EB1C162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Line 86">
              <a:extLst>
                <a:ext uri="{FF2B5EF4-FFF2-40B4-BE49-F238E27FC236}">
                  <a16:creationId xmlns:a16="http://schemas.microsoft.com/office/drawing/2014/main" id="{3B873932-43CE-FF7C-3DA0-BE7FC8159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87">
              <a:extLst>
                <a:ext uri="{FF2B5EF4-FFF2-40B4-BE49-F238E27FC236}">
                  <a16:creationId xmlns:a16="http://schemas.microsoft.com/office/drawing/2014/main" id="{549C8ED1-0012-1F28-CBC7-C232811CB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Line 88">
              <a:extLst>
                <a:ext uri="{FF2B5EF4-FFF2-40B4-BE49-F238E27FC236}">
                  <a16:creationId xmlns:a16="http://schemas.microsoft.com/office/drawing/2014/main" id="{BAEAF415-D62F-0C9D-1BDA-BE6550CBFE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2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Line 89">
              <a:extLst>
                <a:ext uri="{FF2B5EF4-FFF2-40B4-BE49-F238E27FC236}">
                  <a16:creationId xmlns:a16="http://schemas.microsoft.com/office/drawing/2014/main" id="{40BF86D9-2030-AD72-CB8C-D327F0A99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6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Line 90">
              <a:extLst>
                <a:ext uri="{FF2B5EF4-FFF2-40B4-BE49-F238E27FC236}">
                  <a16:creationId xmlns:a16="http://schemas.microsoft.com/office/drawing/2014/main" id="{7CBE85DD-6AD7-7E13-47A0-0A3FD438BE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Line 91">
              <a:extLst>
                <a:ext uri="{FF2B5EF4-FFF2-40B4-BE49-F238E27FC236}">
                  <a16:creationId xmlns:a16="http://schemas.microsoft.com/office/drawing/2014/main" id="{01D72723-6452-B82C-4C71-604217C4D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Line 92">
              <a:extLst>
                <a:ext uri="{FF2B5EF4-FFF2-40B4-BE49-F238E27FC236}">
                  <a16:creationId xmlns:a16="http://schemas.microsoft.com/office/drawing/2014/main" id="{5F544B04-F425-6636-E77E-56442C38CF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Line 93">
              <a:extLst>
                <a:ext uri="{FF2B5EF4-FFF2-40B4-BE49-F238E27FC236}">
                  <a16:creationId xmlns:a16="http://schemas.microsoft.com/office/drawing/2014/main" id="{614BB4CA-35B4-CE11-29F5-F2ACF521D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94">
              <a:extLst>
                <a:ext uri="{FF2B5EF4-FFF2-40B4-BE49-F238E27FC236}">
                  <a16:creationId xmlns:a16="http://schemas.microsoft.com/office/drawing/2014/main" id="{7E604051-D784-BA3C-B6C6-0D4AE5D13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95">
              <a:extLst>
                <a:ext uri="{FF2B5EF4-FFF2-40B4-BE49-F238E27FC236}">
                  <a16:creationId xmlns:a16="http://schemas.microsoft.com/office/drawing/2014/main" id="{1DEA0108-BDE6-BDBE-1BCB-3158EAF40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9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96">
              <a:extLst>
                <a:ext uri="{FF2B5EF4-FFF2-40B4-BE49-F238E27FC236}">
                  <a16:creationId xmlns:a16="http://schemas.microsoft.com/office/drawing/2014/main" id="{1A155100-9686-ABD3-F6B3-0A635931E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97">
              <a:extLst>
                <a:ext uri="{FF2B5EF4-FFF2-40B4-BE49-F238E27FC236}">
                  <a16:creationId xmlns:a16="http://schemas.microsoft.com/office/drawing/2014/main" id="{09737394-FEC7-AF2C-6F3E-5DA95BB40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7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98">
              <a:extLst>
                <a:ext uri="{FF2B5EF4-FFF2-40B4-BE49-F238E27FC236}">
                  <a16:creationId xmlns:a16="http://schemas.microsoft.com/office/drawing/2014/main" id="{00524B18-ACA6-A8F9-5451-86ECFDC83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99">
              <a:extLst>
                <a:ext uri="{FF2B5EF4-FFF2-40B4-BE49-F238E27FC236}">
                  <a16:creationId xmlns:a16="http://schemas.microsoft.com/office/drawing/2014/main" id="{9DAD55F0-AC69-FD6C-82DB-BA4E8A566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198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100">
              <a:extLst>
                <a:ext uri="{FF2B5EF4-FFF2-40B4-BE49-F238E27FC236}">
                  <a16:creationId xmlns:a16="http://schemas.microsoft.com/office/drawing/2014/main" id="{A21366EA-5172-B8C5-E4CA-A943F12BD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26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101">
              <a:extLst>
                <a:ext uri="{FF2B5EF4-FFF2-40B4-BE49-F238E27FC236}">
                  <a16:creationId xmlns:a16="http://schemas.microsoft.com/office/drawing/2014/main" id="{FE61567D-41ED-CCFC-6662-1D96ECAFB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358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102">
              <a:extLst>
                <a:ext uri="{FF2B5EF4-FFF2-40B4-BE49-F238E27FC236}">
                  <a16:creationId xmlns:a16="http://schemas.microsoft.com/office/drawing/2014/main" id="{353D570C-7E0D-DBBB-6D1F-417C1D141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9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103">
              <a:extLst>
                <a:ext uri="{FF2B5EF4-FFF2-40B4-BE49-F238E27FC236}">
                  <a16:creationId xmlns:a16="http://schemas.microsoft.com/office/drawing/2014/main" id="{B5F0A3BA-3928-D8FE-8C06-721D1EEE0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0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104">
              <a:extLst>
                <a:ext uri="{FF2B5EF4-FFF2-40B4-BE49-F238E27FC236}">
                  <a16:creationId xmlns:a16="http://schemas.microsoft.com/office/drawing/2014/main" id="{89BE9378-0DDC-B217-DCFC-FD37B8C23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4764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105">
              <a:extLst>
                <a:ext uri="{FF2B5EF4-FFF2-40B4-BE49-F238E27FC236}">
                  <a16:creationId xmlns:a16="http://schemas.microsoft.com/office/drawing/2014/main" id="{9CCF0FFB-9675-EE3E-D40C-EC349C726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2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106">
              <a:extLst>
                <a:ext uri="{FF2B5EF4-FFF2-40B4-BE49-F238E27FC236}">
                  <a16:creationId xmlns:a16="http://schemas.microsoft.com/office/drawing/2014/main" id="{A88DB8B0-21F0-1A3A-7559-D893CF0DF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85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107">
              <a:extLst>
                <a:ext uri="{FF2B5EF4-FFF2-40B4-BE49-F238E27FC236}">
                  <a16:creationId xmlns:a16="http://schemas.microsoft.com/office/drawing/2014/main" id="{5D1FC708-FA5D-44BB-CD83-3CEECA46D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1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108">
              <a:extLst>
                <a:ext uri="{FF2B5EF4-FFF2-40B4-BE49-F238E27FC236}">
                  <a16:creationId xmlns:a16="http://schemas.microsoft.com/office/drawing/2014/main" id="{19A7D882-AA8B-FF38-8BDF-8B7105E28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5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109">
              <a:extLst>
                <a:ext uri="{FF2B5EF4-FFF2-40B4-BE49-F238E27FC236}">
                  <a16:creationId xmlns:a16="http://schemas.microsoft.com/office/drawing/2014/main" id="{AA939499-5F3A-915C-8895-DE9A75A9B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3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110">
              <a:extLst>
                <a:ext uri="{FF2B5EF4-FFF2-40B4-BE49-F238E27FC236}">
                  <a16:creationId xmlns:a16="http://schemas.microsoft.com/office/drawing/2014/main" id="{35558988-88A9-82D8-497E-E5925730F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9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111">
              <a:extLst>
                <a:ext uri="{FF2B5EF4-FFF2-40B4-BE49-F238E27FC236}">
                  <a16:creationId xmlns:a16="http://schemas.microsoft.com/office/drawing/2014/main" id="{3239541D-5058-35D2-764E-2DD6DABDF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562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112">
              <a:extLst>
                <a:ext uri="{FF2B5EF4-FFF2-40B4-BE49-F238E27FC236}">
                  <a16:creationId xmlns:a16="http://schemas.microsoft.com/office/drawing/2014/main" id="{48FEAF40-2FFF-1F14-8FE0-83378F57C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1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Line 113">
              <a:extLst>
                <a:ext uri="{FF2B5EF4-FFF2-40B4-BE49-F238E27FC236}">
                  <a16:creationId xmlns:a16="http://schemas.microsoft.com/office/drawing/2014/main" id="{74A840E5-09DF-2F52-9655-B5CF6A431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7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Line 114">
              <a:extLst>
                <a:ext uri="{FF2B5EF4-FFF2-40B4-BE49-F238E27FC236}">
                  <a16:creationId xmlns:a16="http://schemas.microsoft.com/office/drawing/2014/main" id="{56FAA094-AEBE-B617-631D-5B3284BE6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73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Rectangle 115">
              <a:extLst>
                <a:ext uri="{FF2B5EF4-FFF2-40B4-BE49-F238E27FC236}">
                  <a16:creationId xmlns:a16="http://schemas.microsoft.com/office/drawing/2014/main" id="{1AC2FFA5-0887-5822-C290-C661EF571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712" y="5291139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99" name="Freeform 116">
              <a:extLst>
                <a:ext uri="{FF2B5EF4-FFF2-40B4-BE49-F238E27FC236}">
                  <a16:creationId xmlns:a16="http://schemas.microsoft.com/office/drawing/2014/main" id="{101D997A-1140-4EBF-413B-E42D5921B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287" y="5416551"/>
              <a:ext cx="26988" cy="101600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00" name="Line 117">
              <a:extLst>
                <a:ext uri="{FF2B5EF4-FFF2-40B4-BE49-F238E27FC236}">
                  <a16:creationId xmlns:a16="http://schemas.microsoft.com/office/drawing/2014/main" id="{6A9F818E-2AB2-13D2-CB16-946C0626F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118">
              <a:extLst>
                <a:ext uri="{FF2B5EF4-FFF2-40B4-BE49-F238E27FC236}">
                  <a16:creationId xmlns:a16="http://schemas.microsoft.com/office/drawing/2014/main" id="{00DB22EC-0306-0172-FBA0-1E08AE5E9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9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119">
              <a:extLst>
                <a:ext uri="{FF2B5EF4-FFF2-40B4-BE49-F238E27FC236}">
                  <a16:creationId xmlns:a16="http://schemas.microsoft.com/office/drawing/2014/main" id="{8DEAE633-A8BC-1DD2-2733-FF342DDD78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7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120">
              <a:extLst>
                <a:ext uri="{FF2B5EF4-FFF2-40B4-BE49-F238E27FC236}">
                  <a16:creationId xmlns:a16="http://schemas.microsoft.com/office/drawing/2014/main" id="{37D30345-174F-616A-C450-C3ECDE209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9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Rectangle 121">
              <a:extLst>
                <a:ext uri="{FF2B5EF4-FFF2-40B4-BE49-F238E27FC236}">
                  <a16:creationId xmlns:a16="http://schemas.microsoft.com/office/drawing/2014/main" id="{70E02EF1-D990-407A-E370-02926AC0A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24" y="3549651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05" name="Freeform 122">
              <a:extLst>
                <a:ext uri="{FF2B5EF4-FFF2-40B4-BE49-F238E27FC236}">
                  <a16:creationId xmlns:a16="http://schemas.microsoft.com/office/drawing/2014/main" id="{94F3830F-90DC-E189-EACA-6AE7B1DA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812" y="3567114"/>
              <a:ext cx="53975" cy="52388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06" name="Rectangle 123">
              <a:extLst>
                <a:ext uri="{FF2B5EF4-FFF2-40B4-BE49-F238E27FC236}">
                  <a16:creationId xmlns:a16="http://schemas.microsoft.com/office/drawing/2014/main" id="{61C19464-41F2-E541-C8ED-8E0675318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07" name="Line 124">
              <a:extLst>
                <a:ext uri="{FF2B5EF4-FFF2-40B4-BE49-F238E27FC236}">
                  <a16:creationId xmlns:a16="http://schemas.microsoft.com/office/drawing/2014/main" id="{C55BF3B6-CFB1-44A9-2250-622DAB047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Rectangle 125">
              <a:extLst>
                <a:ext uri="{FF2B5EF4-FFF2-40B4-BE49-F238E27FC236}">
                  <a16:creationId xmlns:a16="http://schemas.microsoft.com/office/drawing/2014/main" id="{83840EBE-DABA-71CC-3EFA-ED9C01015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62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209" name="Line 126">
              <a:extLst>
                <a:ext uri="{FF2B5EF4-FFF2-40B4-BE49-F238E27FC236}">
                  <a16:creationId xmlns:a16="http://schemas.microsoft.com/office/drawing/2014/main" id="{3A8A8B12-53F9-17F4-E2B3-860779094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2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Rectangle 127">
              <a:extLst>
                <a:ext uri="{FF2B5EF4-FFF2-40B4-BE49-F238E27FC236}">
                  <a16:creationId xmlns:a16="http://schemas.microsoft.com/office/drawing/2014/main" id="{26BC3359-C763-F207-9FC4-1AFA3B1F0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11" name="Rectangle 128">
              <a:extLst>
                <a:ext uri="{FF2B5EF4-FFF2-40B4-BE49-F238E27FC236}">
                  <a16:creationId xmlns:a16="http://schemas.microsoft.com/office/drawing/2014/main" id="{746D1A02-5321-86F5-AFA8-33D0B873F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12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12" name="Line 129">
              <a:extLst>
                <a:ext uri="{FF2B5EF4-FFF2-40B4-BE49-F238E27FC236}">
                  <a16:creationId xmlns:a16="http://schemas.microsoft.com/office/drawing/2014/main" id="{48A886BE-B353-F44B-E656-DE2AF518F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3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Rectangle 130">
              <a:extLst>
                <a:ext uri="{FF2B5EF4-FFF2-40B4-BE49-F238E27FC236}">
                  <a16:creationId xmlns:a16="http://schemas.microsoft.com/office/drawing/2014/main" id="{7C4F8778-BA78-CA94-0FAC-4E0647CA7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524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14" name="Line 131">
              <a:extLst>
                <a:ext uri="{FF2B5EF4-FFF2-40B4-BE49-F238E27FC236}">
                  <a16:creationId xmlns:a16="http://schemas.microsoft.com/office/drawing/2014/main" id="{00D70509-91B5-EA0A-BA99-4FB57D36B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0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" name="Rectangle 132">
              <a:extLst>
                <a:ext uri="{FF2B5EF4-FFF2-40B4-BE49-F238E27FC236}">
                  <a16:creationId xmlns:a16="http://schemas.microsoft.com/office/drawing/2014/main" id="{2A93F2CB-0184-00F3-D419-D2AEAFFD8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2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16" name="Line 133">
              <a:extLst>
                <a:ext uri="{FF2B5EF4-FFF2-40B4-BE49-F238E27FC236}">
                  <a16:creationId xmlns:a16="http://schemas.microsoft.com/office/drawing/2014/main" id="{EA0DA41D-F5EC-B05F-C624-C6D096FC6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Rectangle 134">
              <a:extLst>
                <a:ext uri="{FF2B5EF4-FFF2-40B4-BE49-F238E27FC236}">
                  <a16:creationId xmlns:a16="http://schemas.microsoft.com/office/drawing/2014/main" id="{94B8B73D-85E1-8CA7-291D-827F9A7AF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79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18" name="Line 135">
              <a:extLst>
                <a:ext uri="{FF2B5EF4-FFF2-40B4-BE49-F238E27FC236}">
                  <a16:creationId xmlns:a16="http://schemas.microsoft.com/office/drawing/2014/main" id="{7569F348-AE94-35B4-B01B-3ADB7171F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1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Rectangle 136">
              <a:extLst>
                <a:ext uri="{FF2B5EF4-FFF2-40B4-BE49-F238E27FC236}">
                  <a16:creationId xmlns:a16="http://schemas.microsoft.com/office/drawing/2014/main" id="{D6DC2947-7679-BF5B-94E8-3FD610A00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3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220" name="Line 137">
              <a:extLst>
                <a:ext uri="{FF2B5EF4-FFF2-40B4-BE49-F238E27FC236}">
                  <a16:creationId xmlns:a16="http://schemas.microsoft.com/office/drawing/2014/main" id="{BE9B2325-20C9-3528-4C5C-968851C83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89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Rectangle 138">
              <a:extLst>
                <a:ext uri="{FF2B5EF4-FFF2-40B4-BE49-F238E27FC236}">
                  <a16:creationId xmlns:a16="http://schemas.microsoft.com/office/drawing/2014/main" id="{5401BE45-0645-9624-F06B-50E2F2572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73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222" name="Rectangle 139">
              <a:extLst>
                <a:ext uri="{FF2B5EF4-FFF2-40B4-BE49-F238E27FC236}">
                  <a16:creationId xmlns:a16="http://schemas.microsoft.com/office/drawing/2014/main" id="{A2CC8D3D-3E26-39DF-512E-07132BB54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6169027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223" name="Line 140">
              <a:extLst>
                <a:ext uri="{FF2B5EF4-FFF2-40B4-BE49-F238E27FC236}">
                  <a16:creationId xmlns:a16="http://schemas.microsoft.com/office/drawing/2014/main" id="{04AB7045-6E4E-1667-059B-ABA55839B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622617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Rectangle 141">
              <a:extLst>
                <a:ext uri="{FF2B5EF4-FFF2-40B4-BE49-F238E27FC236}">
                  <a16:creationId xmlns:a16="http://schemas.microsoft.com/office/drawing/2014/main" id="{6A1DDA0D-5635-F63C-E2ED-C3C383A87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5792790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25" name="Line 142">
              <a:extLst>
                <a:ext uri="{FF2B5EF4-FFF2-40B4-BE49-F238E27FC236}">
                  <a16:creationId xmlns:a16="http://schemas.microsoft.com/office/drawing/2014/main" id="{A137D568-8F50-646A-B1CF-CAA411168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849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Rectangle 143">
              <a:extLst>
                <a:ext uri="{FF2B5EF4-FFF2-40B4-BE49-F238E27FC236}">
                  <a16:creationId xmlns:a16="http://schemas.microsoft.com/office/drawing/2014/main" id="{5947A21F-CFE3-0958-F93F-29605E2C2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5027614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27" name="Line 144">
              <a:extLst>
                <a:ext uri="{FF2B5EF4-FFF2-40B4-BE49-F238E27FC236}">
                  <a16:creationId xmlns:a16="http://schemas.microsoft.com/office/drawing/2014/main" id="{A345D924-8CB6-E8C8-283D-6B42DEB5D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084764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Rectangle 145">
              <a:extLst>
                <a:ext uri="{FF2B5EF4-FFF2-40B4-BE49-F238E27FC236}">
                  <a16:creationId xmlns:a16="http://schemas.microsoft.com/office/drawing/2014/main" id="{75253F9C-D874-6F62-58FE-5E3DAC785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651377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29" name="Line 146">
              <a:extLst>
                <a:ext uri="{FF2B5EF4-FFF2-40B4-BE49-F238E27FC236}">
                  <a16:creationId xmlns:a16="http://schemas.microsoft.com/office/drawing/2014/main" id="{68866E4C-09F3-32E7-A011-1A72BA150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70852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Rectangle 147">
              <a:extLst>
                <a:ext uri="{FF2B5EF4-FFF2-40B4-BE49-F238E27FC236}">
                  <a16:creationId xmlns:a16="http://schemas.microsoft.com/office/drawing/2014/main" id="{74597105-2543-C3FD-C9AD-C3E52AE8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268789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31" name="Line 148">
              <a:extLst>
                <a:ext uri="{FF2B5EF4-FFF2-40B4-BE49-F238E27FC236}">
                  <a16:creationId xmlns:a16="http://schemas.microsoft.com/office/drawing/2014/main" id="{E70C8A71-2D12-805C-977D-DC2E651AB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325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Rectangle 149">
              <a:extLst>
                <a:ext uri="{FF2B5EF4-FFF2-40B4-BE49-F238E27FC236}">
                  <a16:creationId xmlns:a16="http://schemas.microsoft.com/office/drawing/2014/main" id="{CC4663D0-37AF-B9F4-1DDB-EDCBF4150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3892552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233" name="Line 150">
              <a:extLst>
                <a:ext uri="{FF2B5EF4-FFF2-40B4-BE49-F238E27FC236}">
                  <a16:creationId xmlns:a16="http://schemas.microsoft.com/office/drawing/2014/main" id="{4C99B5A9-771A-8EF5-5198-14A26C847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3949701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Rectangle 154">
              <a:extLst>
                <a:ext uri="{FF2B5EF4-FFF2-40B4-BE49-F238E27FC236}">
                  <a16:creationId xmlns:a16="http://schemas.microsoft.com/office/drawing/2014/main" id="{16EC62D5-671D-0489-CD5F-F68E4E93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235" name="Object 234">
            <a:extLst>
              <a:ext uri="{FF2B5EF4-FFF2-40B4-BE49-F238E27FC236}">
                <a16:creationId xmlns:a16="http://schemas.microsoft.com/office/drawing/2014/main" id="{F6788137-45F5-5351-55AE-2C7940564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148246"/>
              </p:ext>
            </p:extLst>
          </p:nvPr>
        </p:nvGraphicFramePr>
        <p:xfrm>
          <a:off x="9277350" y="719001"/>
          <a:ext cx="23590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241200" progId="Equation.DSMT4">
                  <p:embed/>
                </p:oleObj>
              </mc:Choice>
              <mc:Fallback>
                <p:oleObj name="Equation" r:id="rId9" imgW="1079280" imgH="241200" progId="Equation.DSMT4">
                  <p:embed/>
                  <p:pic>
                    <p:nvPicPr>
                      <p:cNvPr id="235" name="Object 234">
                        <a:extLst>
                          <a:ext uri="{FF2B5EF4-FFF2-40B4-BE49-F238E27FC236}">
                            <a16:creationId xmlns:a16="http://schemas.microsoft.com/office/drawing/2014/main" id="{F6788137-45F5-5351-55AE-2C7940564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77350" y="719001"/>
                        <a:ext cx="23590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99A7E4D-F6EE-923B-C20B-228788AF6BF9}"/>
              </a:ext>
            </a:extLst>
          </p:cNvPr>
          <p:cNvGrpSpPr/>
          <p:nvPr/>
        </p:nvGrpSpPr>
        <p:grpSpPr>
          <a:xfrm>
            <a:off x="9921396" y="1750753"/>
            <a:ext cx="1849314" cy="867240"/>
            <a:chOff x="7894641" y="4425856"/>
            <a:chExt cx="1776413" cy="873126"/>
          </a:xfrm>
        </p:grpSpPr>
        <p:sp>
          <p:nvSpPr>
            <p:cNvPr id="237" name="Freeform 151">
              <a:extLst>
                <a:ext uri="{FF2B5EF4-FFF2-40B4-BE49-F238E27FC236}">
                  <a16:creationId xmlns:a16="http://schemas.microsoft.com/office/drawing/2014/main" id="{173A1DCE-3F6C-9935-DE4E-DF0FCC145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238" name="Freeform 152">
              <a:extLst>
                <a:ext uri="{FF2B5EF4-FFF2-40B4-BE49-F238E27FC236}">
                  <a16:creationId xmlns:a16="http://schemas.microsoft.com/office/drawing/2014/main" id="{CAF756DC-B393-85C6-28E4-F750074F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85F1D664-A4DE-0587-7A2A-B56614E9BB9D}"/>
              </a:ext>
            </a:extLst>
          </p:cNvPr>
          <p:cNvCxnSpPr>
            <a:cxnSpLocks/>
          </p:cNvCxnSpPr>
          <p:nvPr/>
        </p:nvCxnSpPr>
        <p:spPr>
          <a:xfrm flipV="1">
            <a:off x="9691673" y="1311616"/>
            <a:ext cx="2026803" cy="21519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id="{74AB4888-68D6-E543-6A2C-767045F6929A}"/>
              </a:ext>
            </a:extLst>
          </p:cNvPr>
          <p:cNvSpPr txBox="1"/>
          <p:nvPr/>
        </p:nvSpPr>
        <p:spPr>
          <a:xfrm>
            <a:off x="9351097" y="3398402"/>
            <a:ext cx="2299278" cy="120032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line intersect the bottom half. So there is an extraneous root!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799F6E6-0EED-354E-B85F-46B086B6FF89}"/>
              </a:ext>
            </a:extLst>
          </p:cNvPr>
          <p:cNvGrpSpPr/>
          <p:nvPr/>
        </p:nvGrpSpPr>
        <p:grpSpPr>
          <a:xfrm flipV="1">
            <a:off x="9904240" y="2678553"/>
            <a:ext cx="1908555" cy="814150"/>
            <a:chOff x="7894641" y="4425856"/>
            <a:chExt cx="1776413" cy="873126"/>
          </a:xfrm>
        </p:grpSpPr>
        <p:sp>
          <p:nvSpPr>
            <p:cNvPr id="242" name="Freeform 151">
              <a:extLst>
                <a:ext uri="{FF2B5EF4-FFF2-40B4-BE49-F238E27FC236}">
                  <a16:creationId xmlns:a16="http://schemas.microsoft.com/office/drawing/2014/main" id="{C411322E-C4FE-3B75-6800-BDBBDFDBC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243" name="Freeform 152">
              <a:extLst>
                <a:ext uri="{FF2B5EF4-FFF2-40B4-BE49-F238E27FC236}">
                  <a16:creationId xmlns:a16="http://schemas.microsoft.com/office/drawing/2014/main" id="{3DC41D87-3414-0088-42EF-0B68C656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sp>
        <p:nvSpPr>
          <p:cNvPr id="246" name="Oval 245">
            <a:extLst>
              <a:ext uri="{FF2B5EF4-FFF2-40B4-BE49-F238E27FC236}">
                <a16:creationId xmlns:a16="http://schemas.microsoft.com/office/drawing/2014/main" id="{2A39EAC9-C2D3-B1D9-2FAB-902CF5EC9949}"/>
              </a:ext>
            </a:extLst>
          </p:cNvPr>
          <p:cNvSpPr/>
          <p:nvPr/>
        </p:nvSpPr>
        <p:spPr>
          <a:xfrm>
            <a:off x="10088024" y="2896747"/>
            <a:ext cx="134491" cy="129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185CDDA2-A70D-5444-9EBE-AF91D6BC0165}"/>
              </a:ext>
            </a:extLst>
          </p:cNvPr>
          <p:cNvSpPr/>
          <p:nvPr/>
        </p:nvSpPr>
        <p:spPr>
          <a:xfrm>
            <a:off x="3193774" y="3500202"/>
            <a:ext cx="8878956" cy="109852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127BC02-659F-5301-45D3-FDEA5E70501A}"/>
              </a:ext>
            </a:extLst>
          </p:cNvPr>
          <p:cNvGrpSpPr/>
          <p:nvPr/>
        </p:nvGrpSpPr>
        <p:grpSpPr>
          <a:xfrm>
            <a:off x="3538585" y="4381309"/>
            <a:ext cx="2432050" cy="2203449"/>
            <a:chOff x="373624" y="3549651"/>
            <a:chExt cx="3088994" cy="3070225"/>
          </a:xfrm>
        </p:grpSpPr>
        <p:sp>
          <p:nvSpPr>
            <p:cNvPr id="328" name="AutoShape 82">
              <a:extLst>
                <a:ext uri="{FF2B5EF4-FFF2-40B4-BE49-F238E27FC236}">
                  <a16:creationId xmlns:a16="http://schemas.microsoft.com/office/drawing/2014/main" id="{C2A353CF-2437-64E4-B421-3FDCA08C9C6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3624" y="3556001"/>
              <a:ext cx="3051175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" name="Rectangle 84">
              <a:extLst>
                <a:ext uri="{FF2B5EF4-FFF2-40B4-BE49-F238E27FC236}">
                  <a16:creationId xmlns:a16="http://schemas.microsoft.com/office/drawing/2014/main" id="{0FE2DB06-B167-6153-1D0B-4A28D56EB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70194"/>
              <a:ext cx="3085819" cy="304333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330" name="Line 85">
              <a:extLst>
                <a:ext uri="{FF2B5EF4-FFF2-40B4-BE49-F238E27FC236}">
                  <a16:creationId xmlns:a16="http://schemas.microsoft.com/office/drawing/2014/main" id="{88A95A4E-D991-EA50-7F72-4CCB3174A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" name="Line 86">
              <a:extLst>
                <a:ext uri="{FF2B5EF4-FFF2-40B4-BE49-F238E27FC236}">
                  <a16:creationId xmlns:a16="http://schemas.microsoft.com/office/drawing/2014/main" id="{91160781-6573-A519-DB03-DEFDA48F2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" name="Line 87">
              <a:extLst>
                <a:ext uri="{FF2B5EF4-FFF2-40B4-BE49-F238E27FC236}">
                  <a16:creationId xmlns:a16="http://schemas.microsoft.com/office/drawing/2014/main" id="{C7378440-8EE4-AE85-281A-485C27BF5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" name="Line 88">
              <a:extLst>
                <a:ext uri="{FF2B5EF4-FFF2-40B4-BE49-F238E27FC236}">
                  <a16:creationId xmlns:a16="http://schemas.microsoft.com/office/drawing/2014/main" id="{1B6E917F-D504-D2DD-ECED-459C1F39E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2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" name="Line 89">
              <a:extLst>
                <a:ext uri="{FF2B5EF4-FFF2-40B4-BE49-F238E27FC236}">
                  <a16:creationId xmlns:a16="http://schemas.microsoft.com/office/drawing/2014/main" id="{CD57F459-4690-34DB-616D-BF16BD8AB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6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" name="Line 90">
              <a:extLst>
                <a:ext uri="{FF2B5EF4-FFF2-40B4-BE49-F238E27FC236}">
                  <a16:creationId xmlns:a16="http://schemas.microsoft.com/office/drawing/2014/main" id="{D54B302B-5051-41B6-8A1A-107CCE7EE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" name="Line 91">
              <a:extLst>
                <a:ext uri="{FF2B5EF4-FFF2-40B4-BE49-F238E27FC236}">
                  <a16:creationId xmlns:a16="http://schemas.microsoft.com/office/drawing/2014/main" id="{7C1F8015-CB85-4D35-65B0-1D199932F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" name="Line 92">
              <a:extLst>
                <a:ext uri="{FF2B5EF4-FFF2-40B4-BE49-F238E27FC236}">
                  <a16:creationId xmlns:a16="http://schemas.microsoft.com/office/drawing/2014/main" id="{0ADA8943-C2C9-9D02-383B-B11A9F5D3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" name="Line 93">
              <a:extLst>
                <a:ext uri="{FF2B5EF4-FFF2-40B4-BE49-F238E27FC236}">
                  <a16:creationId xmlns:a16="http://schemas.microsoft.com/office/drawing/2014/main" id="{56D4090D-22A1-7566-45CD-F39A71980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" name="Line 94">
              <a:extLst>
                <a:ext uri="{FF2B5EF4-FFF2-40B4-BE49-F238E27FC236}">
                  <a16:creationId xmlns:a16="http://schemas.microsoft.com/office/drawing/2014/main" id="{5AA6E584-403B-8DEB-50A3-37C04A8BF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" name="Line 95">
              <a:extLst>
                <a:ext uri="{FF2B5EF4-FFF2-40B4-BE49-F238E27FC236}">
                  <a16:creationId xmlns:a16="http://schemas.microsoft.com/office/drawing/2014/main" id="{39003D42-E96F-737E-7B44-387B3A8B8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9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" name="Line 96">
              <a:extLst>
                <a:ext uri="{FF2B5EF4-FFF2-40B4-BE49-F238E27FC236}">
                  <a16:creationId xmlns:a16="http://schemas.microsoft.com/office/drawing/2014/main" id="{B6875EEA-1CD2-5400-F5B2-43C794202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" name="Line 97">
              <a:extLst>
                <a:ext uri="{FF2B5EF4-FFF2-40B4-BE49-F238E27FC236}">
                  <a16:creationId xmlns:a16="http://schemas.microsoft.com/office/drawing/2014/main" id="{AF005F63-6874-D703-62D4-C93301F84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7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" name="Line 98">
              <a:extLst>
                <a:ext uri="{FF2B5EF4-FFF2-40B4-BE49-F238E27FC236}">
                  <a16:creationId xmlns:a16="http://schemas.microsoft.com/office/drawing/2014/main" id="{4BA6B8FD-9510-EB39-B9AF-5193C2343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" name="Line 99">
              <a:extLst>
                <a:ext uri="{FF2B5EF4-FFF2-40B4-BE49-F238E27FC236}">
                  <a16:creationId xmlns:a16="http://schemas.microsoft.com/office/drawing/2014/main" id="{BA0FD6D3-03D5-FF26-AF69-0EFE7CE84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198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5" name="Line 100">
              <a:extLst>
                <a:ext uri="{FF2B5EF4-FFF2-40B4-BE49-F238E27FC236}">
                  <a16:creationId xmlns:a16="http://schemas.microsoft.com/office/drawing/2014/main" id="{AC7DC003-0D7B-9269-DE36-F4B6BA9E4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26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" name="Line 101">
              <a:extLst>
                <a:ext uri="{FF2B5EF4-FFF2-40B4-BE49-F238E27FC236}">
                  <a16:creationId xmlns:a16="http://schemas.microsoft.com/office/drawing/2014/main" id="{055E11C1-3B1B-4283-62CB-4BDEE53A2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358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" name="Line 102">
              <a:extLst>
                <a:ext uri="{FF2B5EF4-FFF2-40B4-BE49-F238E27FC236}">
                  <a16:creationId xmlns:a16="http://schemas.microsoft.com/office/drawing/2014/main" id="{68D0AB2C-AC13-08B1-BDE3-7A39D7716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9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8" name="Line 103">
              <a:extLst>
                <a:ext uri="{FF2B5EF4-FFF2-40B4-BE49-F238E27FC236}">
                  <a16:creationId xmlns:a16="http://schemas.microsoft.com/office/drawing/2014/main" id="{DAAA09AF-DF10-B80B-53DB-102033BA3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0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9" name="Line 104">
              <a:extLst>
                <a:ext uri="{FF2B5EF4-FFF2-40B4-BE49-F238E27FC236}">
                  <a16:creationId xmlns:a16="http://schemas.microsoft.com/office/drawing/2014/main" id="{3B2D2A64-3281-5F35-60FC-ADA8DBA22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4764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0" name="Line 105">
              <a:extLst>
                <a:ext uri="{FF2B5EF4-FFF2-40B4-BE49-F238E27FC236}">
                  <a16:creationId xmlns:a16="http://schemas.microsoft.com/office/drawing/2014/main" id="{C1D2F5B7-29C4-BB23-0429-3A69D97BB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2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1" name="Line 106">
              <a:extLst>
                <a:ext uri="{FF2B5EF4-FFF2-40B4-BE49-F238E27FC236}">
                  <a16:creationId xmlns:a16="http://schemas.microsoft.com/office/drawing/2014/main" id="{7E57DF10-D34E-8DD8-D34C-C5B1249DA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85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2" name="Line 107">
              <a:extLst>
                <a:ext uri="{FF2B5EF4-FFF2-40B4-BE49-F238E27FC236}">
                  <a16:creationId xmlns:a16="http://schemas.microsoft.com/office/drawing/2014/main" id="{A87213FD-6226-E6B9-8B6B-BBAA4B74C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1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3" name="Line 108">
              <a:extLst>
                <a:ext uri="{FF2B5EF4-FFF2-40B4-BE49-F238E27FC236}">
                  <a16:creationId xmlns:a16="http://schemas.microsoft.com/office/drawing/2014/main" id="{896AD15B-F414-7874-8511-E6AB2DBC5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5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4" name="Line 109">
              <a:extLst>
                <a:ext uri="{FF2B5EF4-FFF2-40B4-BE49-F238E27FC236}">
                  <a16:creationId xmlns:a16="http://schemas.microsoft.com/office/drawing/2014/main" id="{9918C54B-7934-FAB4-77FF-5331737F1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3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5" name="Line 110">
              <a:extLst>
                <a:ext uri="{FF2B5EF4-FFF2-40B4-BE49-F238E27FC236}">
                  <a16:creationId xmlns:a16="http://schemas.microsoft.com/office/drawing/2014/main" id="{C9150B0A-1FFA-1A56-5281-2571E29AF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9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6" name="Line 111">
              <a:extLst>
                <a:ext uri="{FF2B5EF4-FFF2-40B4-BE49-F238E27FC236}">
                  <a16:creationId xmlns:a16="http://schemas.microsoft.com/office/drawing/2014/main" id="{1B6385B0-3801-0CFD-B92A-D3401409B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562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7" name="Line 112">
              <a:extLst>
                <a:ext uri="{FF2B5EF4-FFF2-40B4-BE49-F238E27FC236}">
                  <a16:creationId xmlns:a16="http://schemas.microsoft.com/office/drawing/2014/main" id="{451049B9-CF21-25B6-9873-6EEC4964C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1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8" name="Line 113">
              <a:extLst>
                <a:ext uri="{FF2B5EF4-FFF2-40B4-BE49-F238E27FC236}">
                  <a16:creationId xmlns:a16="http://schemas.microsoft.com/office/drawing/2014/main" id="{5A87C215-25BF-8EE1-166A-E68E37CFA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7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9" name="Line 114">
              <a:extLst>
                <a:ext uri="{FF2B5EF4-FFF2-40B4-BE49-F238E27FC236}">
                  <a16:creationId xmlns:a16="http://schemas.microsoft.com/office/drawing/2014/main" id="{2499D36B-682E-EEB1-7D1E-61A6A04D4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73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0" name="Rectangle 115">
              <a:extLst>
                <a:ext uri="{FF2B5EF4-FFF2-40B4-BE49-F238E27FC236}">
                  <a16:creationId xmlns:a16="http://schemas.microsoft.com/office/drawing/2014/main" id="{86064822-C5BE-D30E-ED30-0C3B287EF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712" y="5291139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61" name="Freeform 116">
              <a:extLst>
                <a:ext uri="{FF2B5EF4-FFF2-40B4-BE49-F238E27FC236}">
                  <a16:creationId xmlns:a16="http://schemas.microsoft.com/office/drawing/2014/main" id="{B7BF0D17-ED1F-2CD5-69DE-24EEDE6BC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287" y="5416551"/>
              <a:ext cx="26988" cy="101600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62" name="Line 117">
              <a:extLst>
                <a:ext uri="{FF2B5EF4-FFF2-40B4-BE49-F238E27FC236}">
                  <a16:creationId xmlns:a16="http://schemas.microsoft.com/office/drawing/2014/main" id="{B0E176A7-53CB-F20C-6730-81195A09C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3" name="Line 118">
              <a:extLst>
                <a:ext uri="{FF2B5EF4-FFF2-40B4-BE49-F238E27FC236}">
                  <a16:creationId xmlns:a16="http://schemas.microsoft.com/office/drawing/2014/main" id="{0FEBEFE7-80C3-8823-3ADA-7DB01CAA11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9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4" name="Line 119">
              <a:extLst>
                <a:ext uri="{FF2B5EF4-FFF2-40B4-BE49-F238E27FC236}">
                  <a16:creationId xmlns:a16="http://schemas.microsoft.com/office/drawing/2014/main" id="{12B8D09D-8A79-DA67-CE26-214D2E794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7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5" name="Line 120">
              <a:extLst>
                <a:ext uri="{FF2B5EF4-FFF2-40B4-BE49-F238E27FC236}">
                  <a16:creationId xmlns:a16="http://schemas.microsoft.com/office/drawing/2014/main" id="{9470454E-CDD6-D8C9-03A2-20AF915CD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9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6" name="Rectangle 121">
              <a:extLst>
                <a:ext uri="{FF2B5EF4-FFF2-40B4-BE49-F238E27FC236}">
                  <a16:creationId xmlns:a16="http://schemas.microsoft.com/office/drawing/2014/main" id="{1DCF3EFF-A1FB-8885-1462-486645733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24" y="3549651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67" name="Freeform 122">
              <a:extLst>
                <a:ext uri="{FF2B5EF4-FFF2-40B4-BE49-F238E27FC236}">
                  <a16:creationId xmlns:a16="http://schemas.microsoft.com/office/drawing/2014/main" id="{4626216D-70E5-D9E4-70FF-A44EAD3A7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812" y="3567114"/>
              <a:ext cx="53975" cy="52388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68" name="Rectangle 123">
              <a:extLst>
                <a:ext uri="{FF2B5EF4-FFF2-40B4-BE49-F238E27FC236}">
                  <a16:creationId xmlns:a16="http://schemas.microsoft.com/office/drawing/2014/main" id="{A75086A9-1F91-87BC-3ED0-5D9E6B6E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69" name="Line 124">
              <a:extLst>
                <a:ext uri="{FF2B5EF4-FFF2-40B4-BE49-F238E27FC236}">
                  <a16:creationId xmlns:a16="http://schemas.microsoft.com/office/drawing/2014/main" id="{F08BEDAE-B2DA-6F91-948E-1B5626C71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0" name="Rectangle 125">
              <a:extLst>
                <a:ext uri="{FF2B5EF4-FFF2-40B4-BE49-F238E27FC236}">
                  <a16:creationId xmlns:a16="http://schemas.microsoft.com/office/drawing/2014/main" id="{CD9CAB61-C4C3-77EA-747E-3E7D504D6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62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71" name="Line 126">
              <a:extLst>
                <a:ext uri="{FF2B5EF4-FFF2-40B4-BE49-F238E27FC236}">
                  <a16:creationId xmlns:a16="http://schemas.microsoft.com/office/drawing/2014/main" id="{1C7EFA0A-2667-B971-95C2-3E3387C67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2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2" name="Rectangle 127">
              <a:extLst>
                <a:ext uri="{FF2B5EF4-FFF2-40B4-BE49-F238E27FC236}">
                  <a16:creationId xmlns:a16="http://schemas.microsoft.com/office/drawing/2014/main" id="{083CF4CB-47DD-DA06-38E2-8EA30FA52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73" name="Rectangle 128">
              <a:extLst>
                <a:ext uri="{FF2B5EF4-FFF2-40B4-BE49-F238E27FC236}">
                  <a16:creationId xmlns:a16="http://schemas.microsoft.com/office/drawing/2014/main" id="{C2001FC1-0A1D-7408-3117-A098513CA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12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74" name="Line 129">
              <a:extLst>
                <a:ext uri="{FF2B5EF4-FFF2-40B4-BE49-F238E27FC236}">
                  <a16:creationId xmlns:a16="http://schemas.microsoft.com/office/drawing/2014/main" id="{B8D253DD-ADF5-F3A5-8B10-6EB1F0EE0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3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5" name="Rectangle 130">
              <a:extLst>
                <a:ext uri="{FF2B5EF4-FFF2-40B4-BE49-F238E27FC236}">
                  <a16:creationId xmlns:a16="http://schemas.microsoft.com/office/drawing/2014/main" id="{66E2DD77-0319-8136-DD18-0BCC79C76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524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76" name="Line 131">
              <a:extLst>
                <a:ext uri="{FF2B5EF4-FFF2-40B4-BE49-F238E27FC236}">
                  <a16:creationId xmlns:a16="http://schemas.microsoft.com/office/drawing/2014/main" id="{CAAE1757-D0DB-0045-8604-A004B6376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0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7" name="Rectangle 132">
              <a:extLst>
                <a:ext uri="{FF2B5EF4-FFF2-40B4-BE49-F238E27FC236}">
                  <a16:creationId xmlns:a16="http://schemas.microsoft.com/office/drawing/2014/main" id="{0EDCD872-6C43-5CED-E941-3CD838940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2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78" name="Line 133">
              <a:extLst>
                <a:ext uri="{FF2B5EF4-FFF2-40B4-BE49-F238E27FC236}">
                  <a16:creationId xmlns:a16="http://schemas.microsoft.com/office/drawing/2014/main" id="{799A4595-F824-7209-2154-D731704D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" name="Rectangle 134">
              <a:extLst>
                <a:ext uri="{FF2B5EF4-FFF2-40B4-BE49-F238E27FC236}">
                  <a16:creationId xmlns:a16="http://schemas.microsoft.com/office/drawing/2014/main" id="{125192A4-82C7-C6E8-5189-0F567DB62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79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80" name="Line 135">
              <a:extLst>
                <a:ext uri="{FF2B5EF4-FFF2-40B4-BE49-F238E27FC236}">
                  <a16:creationId xmlns:a16="http://schemas.microsoft.com/office/drawing/2014/main" id="{C3E6693A-6172-FE24-1F0E-88F890EC3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1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1" name="Rectangle 136">
              <a:extLst>
                <a:ext uri="{FF2B5EF4-FFF2-40B4-BE49-F238E27FC236}">
                  <a16:creationId xmlns:a16="http://schemas.microsoft.com/office/drawing/2014/main" id="{2753E5CF-ABA3-DBC1-D60B-E7FACAED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3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382" name="Line 137">
              <a:extLst>
                <a:ext uri="{FF2B5EF4-FFF2-40B4-BE49-F238E27FC236}">
                  <a16:creationId xmlns:a16="http://schemas.microsoft.com/office/drawing/2014/main" id="{0E847918-9BA9-097F-DD4B-761BD764E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89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3" name="Rectangle 138">
              <a:extLst>
                <a:ext uri="{FF2B5EF4-FFF2-40B4-BE49-F238E27FC236}">
                  <a16:creationId xmlns:a16="http://schemas.microsoft.com/office/drawing/2014/main" id="{864F54E8-B1DC-7EB0-1F89-2A63B5DA3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73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384" name="Rectangle 139">
              <a:extLst>
                <a:ext uri="{FF2B5EF4-FFF2-40B4-BE49-F238E27FC236}">
                  <a16:creationId xmlns:a16="http://schemas.microsoft.com/office/drawing/2014/main" id="{E553A667-F0F3-3C51-D02E-FAC9BA6FC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6169027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85" name="Line 140">
              <a:extLst>
                <a:ext uri="{FF2B5EF4-FFF2-40B4-BE49-F238E27FC236}">
                  <a16:creationId xmlns:a16="http://schemas.microsoft.com/office/drawing/2014/main" id="{ACDAE1F8-551F-BEEA-499A-DFBF21FED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622617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6" name="Rectangle 141">
              <a:extLst>
                <a:ext uri="{FF2B5EF4-FFF2-40B4-BE49-F238E27FC236}">
                  <a16:creationId xmlns:a16="http://schemas.microsoft.com/office/drawing/2014/main" id="{33D72DEA-D0DD-E268-9EA7-F709A8F20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5792790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87" name="Line 142">
              <a:extLst>
                <a:ext uri="{FF2B5EF4-FFF2-40B4-BE49-F238E27FC236}">
                  <a16:creationId xmlns:a16="http://schemas.microsoft.com/office/drawing/2014/main" id="{7DFABCA9-B31E-FD8C-6F43-5918D0ED1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849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8" name="Rectangle 143">
              <a:extLst>
                <a:ext uri="{FF2B5EF4-FFF2-40B4-BE49-F238E27FC236}">
                  <a16:creationId xmlns:a16="http://schemas.microsoft.com/office/drawing/2014/main" id="{5EEC3E0F-BA4D-5CC8-525B-9027F7EEC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5027614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89" name="Line 144">
              <a:extLst>
                <a:ext uri="{FF2B5EF4-FFF2-40B4-BE49-F238E27FC236}">
                  <a16:creationId xmlns:a16="http://schemas.microsoft.com/office/drawing/2014/main" id="{990BAAA4-C07C-D9A0-AA58-E583DE7D9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084764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0" name="Rectangle 145">
              <a:extLst>
                <a:ext uri="{FF2B5EF4-FFF2-40B4-BE49-F238E27FC236}">
                  <a16:creationId xmlns:a16="http://schemas.microsoft.com/office/drawing/2014/main" id="{64941A0D-81E7-7AFB-996C-2BE0F86A1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651377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91" name="Line 146">
              <a:extLst>
                <a:ext uri="{FF2B5EF4-FFF2-40B4-BE49-F238E27FC236}">
                  <a16:creationId xmlns:a16="http://schemas.microsoft.com/office/drawing/2014/main" id="{04711BC3-B8A7-A0C8-546B-2B2EC19A9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70852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2" name="Rectangle 147">
              <a:extLst>
                <a:ext uri="{FF2B5EF4-FFF2-40B4-BE49-F238E27FC236}">
                  <a16:creationId xmlns:a16="http://schemas.microsoft.com/office/drawing/2014/main" id="{81F9155B-F700-B6DA-71C7-64041892F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268789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93" name="Line 148">
              <a:extLst>
                <a:ext uri="{FF2B5EF4-FFF2-40B4-BE49-F238E27FC236}">
                  <a16:creationId xmlns:a16="http://schemas.microsoft.com/office/drawing/2014/main" id="{D6CA1FDA-C13A-2D92-F9B2-ABF8A77A1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325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4" name="Rectangle 149">
              <a:extLst>
                <a:ext uri="{FF2B5EF4-FFF2-40B4-BE49-F238E27FC236}">
                  <a16:creationId xmlns:a16="http://schemas.microsoft.com/office/drawing/2014/main" id="{18F3803B-512F-7501-CC4C-D2CE823C7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3892552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395" name="Line 150">
              <a:extLst>
                <a:ext uri="{FF2B5EF4-FFF2-40B4-BE49-F238E27FC236}">
                  <a16:creationId xmlns:a16="http://schemas.microsoft.com/office/drawing/2014/main" id="{B589DFB0-CD1A-69E3-2844-4F2B19725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3949701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6" name="Rectangle 154">
              <a:extLst>
                <a:ext uri="{FF2B5EF4-FFF2-40B4-BE49-F238E27FC236}">
                  <a16:creationId xmlns:a16="http://schemas.microsoft.com/office/drawing/2014/main" id="{2310992D-B682-AB30-91C1-249E49A8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397" name="Object 396">
            <a:extLst>
              <a:ext uri="{FF2B5EF4-FFF2-40B4-BE49-F238E27FC236}">
                <a16:creationId xmlns:a16="http://schemas.microsoft.com/office/drawing/2014/main" id="{454AC4C1-FCE8-9945-1827-5FD79F2A9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94996"/>
              </p:ext>
            </p:extLst>
          </p:nvPr>
        </p:nvGraphicFramePr>
        <p:xfrm>
          <a:off x="3408363" y="3852863"/>
          <a:ext cx="25828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0800" imgH="241200" progId="Equation.DSMT4">
                  <p:embed/>
                </p:oleObj>
              </mc:Choice>
              <mc:Fallback>
                <p:oleObj name="Equation" r:id="rId11" imgW="1180800" imgH="241200" progId="Equation.DSMT4">
                  <p:embed/>
                  <p:pic>
                    <p:nvPicPr>
                      <p:cNvPr id="397" name="Object 396">
                        <a:extLst>
                          <a:ext uri="{FF2B5EF4-FFF2-40B4-BE49-F238E27FC236}">
                            <a16:creationId xmlns:a16="http://schemas.microsoft.com/office/drawing/2014/main" id="{454AC4C1-FCE8-9945-1827-5FD79F2A9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08363" y="3852863"/>
                        <a:ext cx="2582862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8" name="Group 397">
            <a:extLst>
              <a:ext uri="{FF2B5EF4-FFF2-40B4-BE49-F238E27FC236}">
                <a16:creationId xmlns:a16="http://schemas.microsoft.com/office/drawing/2014/main" id="{1EC3743F-05D7-E2FD-B763-3BF19487FE2D}"/>
              </a:ext>
            </a:extLst>
          </p:cNvPr>
          <p:cNvGrpSpPr/>
          <p:nvPr/>
        </p:nvGrpSpPr>
        <p:grpSpPr>
          <a:xfrm>
            <a:off x="4755860" y="4946346"/>
            <a:ext cx="1618775" cy="797592"/>
            <a:chOff x="7894641" y="4425856"/>
            <a:chExt cx="1776413" cy="873126"/>
          </a:xfrm>
        </p:grpSpPr>
        <p:sp>
          <p:nvSpPr>
            <p:cNvPr id="399" name="Freeform 151">
              <a:extLst>
                <a:ext uri="{FF2B5EF4-FFF2-40B4-BE49-F238E27FC236}">
                  <a16:creationId xmlns:a16="http://schemas.microsoft.com/office/drawing/2014/main" id="{49B096FD-AE1F-E19A-04DD-ECB85686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400" name="Freeform 152">
              <a:extLst>
                <a:ext uri="{FF2B5EF4-FFF2-40B4-BE49-F238E27FC236}">
                  <a16:creationId xmlns:a16="http://schemas.microsoft.com/office/drawing/2014/main" id="{96D062F7-E618-F7FE-8C3C-174BA2878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B3C7E9CC-17F2-501F-DF12-C4449D8A53C8}"/>
              </a:ext>
            </a:extLst>
          </p:cNvPr>
          <p:cNvCxnSpPr>
            <a:cxnSpLocks/>
          </p:cNvCxnSpPr>
          <p:nvPr/>
        </p:nvCxnSpPr>
        <p:spPr>
          <a:xfrm flipH="1" flipV="1">
            <a:off x="3452912" y="4700604"/>
            <a:ext cx="1156821" cy="234871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0E0E3B6E-8A97-62D8-6C88-D2F42AAF41B2}"/>
              </a:ext>
            </a:extLst>
          </p:cNvPr>
          <p:cNvGrpSpPr/>
          <p:nvPr/>
        </p:nvGrpSpPr>
        <p:grpSpPr>
          <a:xfrm flipV="1">
            <a:off x="4738574" y="5792299"/>
            <a:ext cx="1618775" cy="797592"/>
            <a:chOff x="7894641" y="4425856"/>
            <a:chExt cx="1776413" cy="873126"/>
          </a:xfrm>
        </p:grpSpPr>
        <p:sp>
          <p:nvSpPr>
            <p:cNvPr id="403" name="Freeform 151">
              <a:extLst>
                <a:ext uri="{FF2B5EF4-FFF2-40B4-BE49-F238E27FC236}">
                  <a16:creationId xmlns:a16="http://schemas.microsoft.com/office/drawing/2014/main" id="{9CEC6AD3-33D1-60A3-471A-4E3BC9D3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404" name="Freeform 152">
              <a:extLst>
                <a:ext uri="{FF2B5EF4-FFF2-40B4-BE49-F238E27FC236}">
                  <a16:creationId xmlns:a16="http://schemas.microsoft.com/office/drawing/2014/main" id="{50EE6405-CDED-5DE9-75BD-EE315E0B8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sp>
        <p:nvSpPr>
          <p:cNvPr id="406" name="TextBox 405">
            <a:extLst>
              <a:ext uri="{FF2B5EF4-FFF2-40B4-BE49-F238E27FC236}">
                <a16:creationId xmlns:a16="http://schemas.microsoft.com/office/drawing/2014/main" id="{BE148312-1452-ECA9-E8E0-D4D5C4E663A2}"/>
              </a:ext>
            </a:extLst>
          </p:cNvPr>
          <p:cNvSpPr txBox="1"/>
          <p:nvPr/>
        </p:nvSpPr>
        <p:spPr>
          <a:xfrm>
            <a:off x="1241807" y="5150610"/>
            <a:ext cx="2299278" cy="120032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line doesn’t even intersect the bottom half. So no extraneous root!</a:t>
            </a:r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3608C69-0F58-323B-F1C2-2DED3CD8FCBA}"/>
              </a:ext>
            </a:extLst>
          </p:cNvPr>
          <p:cNvGrpSpPr/>
          <p:nvPr/>
        </p:nvGrpSpPr>
        <p:grpSpPr>
          <a:xfrm>
            <a:off x="7137079" y="4414873"/>
            <a:ext cx="2432050" cy="2203449"/>
            <a:chOff x="373624" y="3549651"/>
            <a:chExt cx="3088994" cy="3070225"/>
          </a:xfrm>
        </p:grpSpPr>
        <p:sp>
          <p:nvSpPr>
            <p:cNvPr id="408" name="AutoShape 82">
              <a:extLst>
                <a:ext uri="{FF2B5EF4-FFF2-40B4-BE49-F238E27FC236}">
                  <a16:creationId xmlns:a16="http://schemas.microsoft.com/office/drawing/2014/main" id="{136996EF-86EB-5A46-4AEF-96C13E0DF0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3624" y="3556001"/>
              <a:ext cx="3051175" cy="306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" name="Rectangle 84">
              <a:extLst>
                <a:ext uri="{FF2B5EF4-FFF2-40B4-BE49-F238E27FC236}">
                  <a16:creationId xmlns:a16="http://schemas.microsoft.com/office/drawing/2014/main" id="{E2A777E3-AD24-CE2E-9A00-BA4BD4339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70194"/>
              <a:ext cx="3085819" cy="304333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410" name="Line 85">
              <a:extLst>
                <a:ext uri="{FF2B5EF4-FFF2-40B4-BE49-F238E27FC236}">
                  <a16:creationId xmlns:a16="http://schemas.microsoft.com/office/drawing/2014/main" id="{A7CF4A1E-8E2C-AB3D-4333-31748A719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" name="Line 86">
              <a:extLst>
                <a:ext uri="{FF2B5EF4-FFF2-40B4-BE49-F238E27FC236}">
                  <a16:creationId xmlns:a16="http://schemas.microsoft.com/office/drawing/2014/main" id="{9FBC0E16-625C-6DCC-7E87-3AE30BF2F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" name="Line 87">
              <a:extLst>
                <a:ext uri="{FF2B5EF4-FFF2-40B4-BE49-F238E27FC236}">
                  <a16:creationId xmlns:a16="http://schemas.microsoft.com/office/drawing/2014/main" id="{DE0522DA-D579-A073-F12F-D9A421710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" name="Line 88">
              <a:extLst>
                <a:ext uri="{FF2B5EF4-FFF2-40B4-BE49-F238E27FC236}">
                  <a16:creationId xmlns:a16="http://schemas.microsoft.com/office/drawing/2014/main" id="{2A0F7A9C-77ED-AE51-85C7-EBB39A497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2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4" name="Line 89">
              <a:extLst>
                <a:ext uri="{FF2B5EF4-FFF2-40B4-BE49-F238E27FC236}">
                  <a16:creationId xmlns:a16="http://schemas.microsoft.com/office/drawing/2014/main" id="{F06C2BAB-6ED6-451B-CC81-B61B02DF4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6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" name="Line 90">
              <a:extLst>
                <a:ext uri="{FF2B5EF4-FFF2-40B4-BE49-F238E27FC236}">
                  <a16:creationId xmlns:a16="http://schemas.microsoft.com/office/drawing/2014/main" id="{CDA24A95-F534-6C10-9946-46350658B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3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" name="Line 91">
              <a:extLst>
                <a:ext uri="{FF2B5EF4-FFF2-40B4-BE49-F238E27FC236}">
                  <a16:creationId xmlns:a16="http://schemas.microsoft.com/office/drawing/2014/main" id="{F92741FA-F096-1C2D-AE82-A001B7F5E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7" name="Line 92">
              <a:extLst>
                <a:ext uri="{FF2B5EF4-FFF2-40B4-BE49-F238E27FC236}">
                  <a16:creationId xmlns:a16="http://schemas.microsoft.com/office/drawing/2014/main" id="{F1282D88-279C-84C7-FBA9-9D894CF09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90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8" name="Line 93">
              <a:extLst>
                <a:ext uri="{FF2B5EF4-FFF2-40B4-BE49-F238E27FC236}">
                  <a16:creationId xmlns:a16="http://schemas.microsoft.com/office/drawing/2014/main" id="{29DC5326-5771-55BA-5C4E-AF2D62958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" name="Line 94">
              <a:extLst>
                <a:ext uri="{FF2B5EF4-FFF2-40B4-BE49-F238E27FC236}">
                  <a16:creationId xmlns:a16="http://schemas.microsoft.com/office/drawing/2014/main" id="{32C4DAD5-1BD3-A598-5F96-9CAA52128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" name="Line 95">
              <a:extLst>
                <a:ext uri="{FF2B5EF4-FFF2-40B4-BE49-F238E27FC236}">
                  <a16:creationId xmlns:a16="http://schemas.microsoft.com/office/drawing/2014/main" id="{51F556A7-A137-D45D-31E4-82B957642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9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" name="Line 96">
              <a:extLst>
                <a:ext uri="{FF2B5EF4-FFF2-40B4-BE49-F238E27FC236}">
                  <a16:creationId xmlns:a16="http://schemas.microsoft.com/office/drawing/2014/main" id="{CC9DE0F4-BCBA-58C4-738A-07BE7D2F26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21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2" name="Line 97">
              <a:extLst>
                <a:ext uri="{FF2B5EF4-FFF2-40B4-BE49-F238E27FC236}">
                  <a16:creationId xmlns:a16="http://schemas.microsoft.com/office/drawing/2014/main" id="{62ADE0ED-1657-76D6-1B32-940DAEDEF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7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3" name="Line 98">
              <a:extLst>
                <a:ext uri="{FF2B5EF4-FFF2-40B4-BE49-F238E27FC236}">
                  <a16:creationId xmlns:a16="http://schemas.microsoft.com/office/drawing/2014/main" id="{A45DD2F8-ACC2-2AE2-0C80-59D5D52A2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8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4" name="Line 99">
              <a:extLst>
                <a:ext uri="{FF2B5EF4-FFF2-40B4-BE49-F238E27FC236}">
                  <a16:creationId xmlns:a16="http://schemas.microsoft.com/office/drawing/2014/main" id="{C55457A9-5F5A-6CF9-0408-5F6C7DD71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198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" name="Line 100">
              <a:extLst>
                <a:ext uri="{FF2B5EF4-FFF2-40B4-BE49-F238E27FC236}">
                  <a16:creationId xmlns:a16="http://schemas.microsoft.com/office/drawing/2014/main" id="{53DBD543-8F9A-652A-2F78-DB3B7265F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6226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6" name="Line 101">
              <a:extLst>
                <a:ext uri="{FF2B5EF4-FFF2-40B4-BE49-F238E27FC236}">
                  <a16:creationId xmlns:a16="http://schemas.microsoft.com/office/drawing/2014/main" id="{BDD98ECE-FC9B-9FE7-9230-755931C95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358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7" name="Line 102">
              <a:extLst>
                <a:ext uri="{FF2B5EF4-FFF2-40B4-BE49-F238E27FC236}">
                  <a16:creationId xmlns:a16="http://schemas.microsoft.com/office/drawing/2014/main" id="{CC7ED020-576E-0E1A-726C-465A18ECF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849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8" name="Line 103">
              <a:extLst>
                <a:ext uri="{FF2B5EF4-FFF2-40B4-BE49-F238E27FC236}">
                  <a16:creationId xmlns:a16="http://schemas.microsoft.com/office/drawing/2014/main" id="{5E021E62-F77C-4820-DD34-9298A461C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0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9" name="Line 104">
              <a:extLst>
                <a:ext uri="{FF2B5EF4-FFF2-40B4-BE49-F238E27FC236}">
                  <a16:creationId xmlns:a16="http://schemas.microsoft.com/office/drawing/2014/main" id="{DC01D8CF-8C32-B83E-4CFA-685DAA163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084764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" name="Line 105">
              <a:extLst>
                <a:ext uri="{FF2B5EF4-FFF2-40B4-BE49-F238E27FC236}">
                  <a16:creationId xmlns:a16="http://schemas.microsoft.com/office/drawing/2014/main" id="{8C31B39F-20D2-727A-FF1B-B09744B2D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2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1" name="Line 106">
              <a:extLst>
                <a:ext uri="{FF2B5EF4-FFF2-40B4-BE49-F238E27FC236}">
                  <a16:creationId xmlns:a16="http://schemas.microsoft.com/office/drawing/2014/main" id="{6DDD2B6F-1C31-A59C-7C86-2B1443398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70852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2" name="Line 107">
              <a:extLst>
                <a:ext uri="{FF2B5EF4-FFF2-40B4-BE49-F238E27FC236}">
                  <a16:creationId xmlns:a16="http://schemas.microsoft.com/office/drawing/2014/main" id="{882DFA0D-D75E-E9FE-FADC-BBCE6B01F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1176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3" name="Line 108">
              <a:extLst>
                <a:ext uri="{FF2B5EF4-FFF2-40B4-BE49-F238E27FC236}">
                  <a16:creationId xmlns:a16="http://schemas.microsoft.com/office/drawing/2014/main" id="{F94B9AB1-7F6C-812D-F591-3D01694C2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43259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4" name="Line 109">
              <a:extLst>
                <a:ext uri="{FF2B5EF4-FFF2-40B4-BE49-F238E27FC236}">
                  <a16:creationId xmlns:a16="http://schemas.microsoft.com/office/drawing/2014/main" id="{7C32CAE4-69AE-CAAE-C325-002A4E6AB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3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5" name="Line 110">
              <a:extLst>
                <a:ext uri="{FF2B5EF4-FFF2-40B4-BE49-F238E27FC236}">
                  <a16:creationId xmlns:a16="http://schemas.microsoft.com/office/drawing/2014/main" id="{6540E6A7-941B-7A3C-E9F2-E08DA4C19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3949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6" name="Line 111">
              <a:extLst>
                <a:ext uri="{FF2B5EF4-FFF2-40B4-BE49-F238E27FC236}">
                  <a16:creationId xmlns:a16="http://schemas.microsoft.com/office/drawing/2014/main" id="{D97A8539-1164-A864-DB10-CCD134036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56239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7" name="Line 112">
              <a:extLst>
                <a:ext uri="{FF2B5EF4-FFF2-40B4-BE49-F238E27FC236}">
                  <a16:creationId xmlns:a16="http://schemas.microsoft.com/office/drawing/2014/main" id="{18584F25-E285-BF80-C6D2-C86070819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10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8" name="Line 113">
              <a:extLst>
                <a:ext uri="{FF2B5EF4-FFF2-40B4-BE49-F238E27FC236}">
                  <a16:creationId xmlns:a16="http://schemas.microsoft.com/office/drawing/2014/main" id="{2C8C1DBB-056C-C903-3E7A-62B4738CA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6735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9" name="Line 114">
              <a:extLst>
                <a:ext uri="{FF2B5EF4-FFF2-40B4-BE49-F238E27FC236}">
                  <a16:creationId xmlns:a16="http://schemas.microsoft.com/office/drawing/2014/main" id="{EB875842-9ED6-678F-6CEC-DC4A5AAF7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974" y="5473701"/>
              <a:ext cx="30416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" name="Rectangle 115">
              <a:extLst>
                <a:ext uri="{FF2B5EF4-FFF2-40B4-BE49-F238E27FC236}">
                  <a16:creationId xmlns:a16="http://schemas.microsoft.com/office/drawing/2014/main" id="{F692BCF5-50A1-F190-4F7D-DF870CFF7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712" y="5291139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41" name="Freeform 116">
              <a:extLst>
                <a:ext uri="{FF2B5EF4-FFF2-40B4-BE49-F238E27FC236}">
                  <a16:creationId xmlns:a16="http://schemas.microsoft.com/office/drawing/2014/main" id="{FA054228-537A-D642-124F-A7BF0B0F3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287" y="5416551"/>
              <a:ext cx="26988" cy="101600"/>
            </a:xfrm>
            <a:custGeom>
              <a:avLst/>
              <a:gdLst>
                <a:gd name="T0" fmla="*/ 0 w 17"/>
                <a:gd name="T1" fmla="*/ 0 h 64"/>
                <a:gd name="T2" fmla="*/ 17 w 17"/>
                <a:gd name="T3" fmla="*/ 32 h 64"/>
                <a:gd name="T4" fmla="*/ 0 w 17"/>
                <a:gd name="T5" fmla="*/ 64 h 64"/>
                <a:gd name="T6" fmla="*/ 0 w 1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64"/>
                <a:gd name="T14" fmla="*/ 17 w 1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64">
                  <a:moveTo>
                    <a:pt x="0" y="0"/>
                  </a:moveTo>
                  <a:lnTo>
                    <a:pt x="17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42" name="Line 117">
              <a:extLst>
                <a:ext uri="{FF2B5EF4-FFF2-40B4-BE49-F238E27FC236}">
                  <a16:creationId xmlns:a16="http://schemas.microsoft.com/office/drawing/2014/main" id="{8B7928C4-F477-52FA-7F94-82737B0FD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644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3" name="Line 118">
              <a:extLst>
                <a:ext uri="{FF2B5EF4-FFF2-40B4-BE49-F238E27FC236}">
                  <a16:creationId xmlns:a16="http://schemas.microsoft.com/office/drawing/2014/main" id="{31911117-0B41-1C5E-7D43-EC6F6A474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962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4" name="Line 119">
              <a:extLst>
                <a:ext uri="{FF2B5EF4-FFF2-40B4-BE49-F238E27FC236}">
                  <a16:creationId xmlns:a16="http://schemas.microsoft.com/office/drawing/2014/main" id="{2605C466-D765-1564-57F8-40E7F3583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799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" name="Line 120">
              <a:extLst>
                <a:ext uri="{FF2B5EF4-FFF2-40B4-BE49-F238E27FC236}">
                  <a16:creationId xmlns:a16="http://schemas.microsoft.com/office/drawing/2014/main" id="{62E005FB-C7DA-40B2-61B8-4A869B1C7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974" y="3562351"/>
              <a:ext cx="1588" cy="30464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" name="Rectangle 121">
              <a:extLst>
                <a:ext uri="{FF2B5EF4-FFF2-40B4-BE49-F238E27FC236}">
                  <a16:creationId xmlns:a16="http://schemas.microsoft.com/office/drawing/2014/main" id="{86BED119-81BF-CDA1-7A39-C7F0E6DC2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724" y="3549651"/>
              <a:ext cx="65152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47" name="Freeform 122">
              <a:extLst>
                <a:ext uri="{FF2B5EF4-FFF2-40B4-BE49-F238E27FC236}">
                  <a16:creationId xmlns:a16="http://schemas.microsoft.com/office/drawing/2014/main" id="{8B0E44E3-8DE7-962F-A1B9-2987D16FF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812" y="3567114"/>
              <a:ext cx="53975" cy="52388"/>
            </a:xfrm>
            <a:custGeom>
              <a:avLst/>
              <a:gdLst>
                <a:gd name="T0" fmla="*/ 0 w 34"/>
                <a:gd name="T1" fmla="*/ 33 h 33"/>
                <a:gd name="T2" fmla="*/ 17 w 34"/>
                <a:gd name="T3" fmla="*/ 0 h 33"/>
                <a:gd name="T4" fmla="*/ 34 w 34"/>
                <a:gd name="T5" fmla="*/ 33 h 33"/>
                <a:gd name="T6" fmla="*/ 0 w 34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0" y="33"/>
                  </a:moveTo>
                  <a:lnTo>
                    <a:pt x="17" y="0"/>
                  </a:lnTo>
                  <a:lnTo>
                    <a:pt x="3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48" name="Rectangle 123">
              <a:extLst>
                <a:ext uri="{FF2B5EF4-FFF2-40B4-BE49-F238E27FC236}">
                  <a16:creationId xmlns:a16="http://schemas.microsoft.com/office/drawing/2014/main" id="{1622D20E-77CB-7B72-3392-BBB143E19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49" name="Line 124">
              <a:extLst>
                <a:ext uri="{FF2B5EF4-FFF2-40B4-BE49-F238E27FC236}">
                  <a16:creationId xmlns:a16="http://schemas.microsoft.com/office/drawing/2014/main" id="{70CA5966-98B0-7086-1819-3031E8DF5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" name="Rectangle 125">
              <a:extLst>
                <a:ext uri="{FF2B5EF4-FFF2-40B4-BE49-F238E27FC236}">
                  <a16:creationId xmlns:a16="http://schemas.microsoft.com/office/drawing/2014/main" id="{CA27CE0C-5EE1-F09E-EC8C-630D806D3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362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51" name="Line 126">
              <a:extLst>
                <a:ext uri="{FF2B5EF4-FFF2-40B4-BE49-F238E27FC236}">
                  <a16:creationId xmlns:a16="http://schemas.microsoft.com/office/drawing/2014/main" id="{A2459A30-2547-DE1B-EC02-44C9D2B38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2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" name="Rectangle 127">
              <a:extLst>
                <a:ext uri="{FF2B5EF4-FFF2-40B4-BE49-F238E27FC236}">
                  <a16:creationId xmlns:a16="http://schemas.microsoft.com/office/drawing/2014/main" id="{B4DDF643-993C-FE08-4D3B-8DA4FEB96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53" name="Rectangle 128">
              <a:extLst>
                <a:ext uri="{FF2B5EF4-FFF2-40B4-BE49-F238E27FC236}">
                  <a16:creationId xmlns:a16="http://schemas.microsoft.com/office/drawing/2014/main" id="{6A9D453F-2EA0-C18D-F699-9097C59B2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12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454" name="Line 129">
              <a:extLst>
                <a:ext uri="{FF2B5EF4-FFF2-40B4-BE49-F238E27FC236}">
                  <a16:creationId xmlns:a16="http://schemas.microsoft.com/office/drawing/2014/main" id="{19A1327E-F02F-619B-3150-101F76990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34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5" name="Rectangle 130">
              <a:extLst>
                <a:ext uri="{FF2B5EF4-FFF2-40B4-BE49-F238E27FC236}">
                  <a16:creationId xmlns:a16="http://schemas.microsoft.com/office/drawing/2014/main" id="{1959170C-A9A2-FE35-80DD-269384900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524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56" name="Line 131">
              <a:extLst>
                <a:ext uri="{FF2B5EF4-FFF2-40B4-BE49-F238E27FC236}">
                  <a16:creationId xmlns:a16="http://schemas.microsoft.com/office/drawing/2014/main" id="{C24D1142-BB7B-CB85-AC86-35BBBA933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0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7" name="Rectangle 132">
              <a:extLst>
                <a:ext uri="{FF2B5EF4-FFF2-40B4-BE49-F238E27FC236}">
                  <a16:creationId xmlns:a16="http://schemas.microsoft.com/office/drawing/2014/main" id="{2CC1D919-1379-E660-88FB-2F2944255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2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58" name="Line 133">
              <a:extLst>
                <a:ext uri="{FF2B5EF4-FFF2-40B4-BE49-F238E27FC236}">
                  <a16:creationId xmlns:a16="http://schemas.microsoft.com/office/drawing/2014/main" id="{D17BE4A4-12C1-77AC-4F36-7D7A0C5D8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62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9" name="Rectangle 134">
              <a:extLst>
                <a:ext uri="{FF2B5EF4-FFF2-40B4-BE49-F238E27FC236}">
                  <a16:creationId xmlns:a16="http://schemas.microsoft.com/office/drawing/2014/main" id="{49661532-0B98-AC0E-221F-5DC642BE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79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60" name="Line 135">
              <a:extLst>
                <a:ext uri="{FF2B5EF4-FFF2-40B4-BE49-F238E27FC236}">
                  <a16:creationId xmlns:a16="http://schemas.microsoft.com/office/drawing/2014/main" id="{C7765470-7305-2B03-65FA-EB06C3C13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174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" name="Rectangle 136">
              <a:extLst>
                <a:ext uri="{FF2B5EF4-FFF2-40B4-BE49-F238E27FC236}">
                  <a16:creationId xmlns:a16="http://schemas.microsoft.com/office/drawing/2014/main" id="{7D49B033-C74B-71D5-3217-CC9EA25DC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349" y="5502276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462" name="Line 137">
              <a:extLst>
                <a:ext uri="{FF2B5EF4-FFF2-40B4-BE49-F238E27FC236}">
                  <a16:creationId xmlns:a16="http://schemas.microsoft.com/office/drawing/2014/main" id="{687B1997-FA48-E696-7A46-F8A56C095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899" y="5438776"/>
              <a:ext cx="1588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3" name="Rectangle 138">
              <a:extLst>
                <a:ext uri="{FF2B5EF4-FFF2-40B4-BE49-F238E27FC236}">
                  <a16:creationId xmlns:a16="http://schemas.microsoft.com/office/drawing/2014/main" id="{8F2C59B9-5E53-4E78-6DAD-DA0CBBA56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737" y="5502276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464" name="Rectangle 139">
              <a:extLst>
                <a:ext uri="{FF2B5EF4-FFF2-40B4-BE49-F238E27FC236}">
                  <a16:creationId xmlns:a16="http://schemas.microsoft.com/office/drawing/2014/main" id="{C15C428A-A204-4217-3C45-9BE48036A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6169027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65" name="Line 140">
              <a:extLst>
                <a:ext uri="{FF2B5EF4-FFF2-40B4-BE49-F238E27FC236}">
                  <a16:creationId xmlns:a16="http://schemas.microsoft.com/office/drawing/2014/main" id="{FA221A74-F638-E6A0-55F7-B94031A63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622617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6" name="Rectangle 141">
              <a:extLst>
                <a:ext uri="{FF2B5EF4-FFF2-40B4-BE49-F238E27FC236}">
                  <a16:creationId xmlns:a16="http://schemas.microsoft.com/office/drawing/2014/main" id="{3EF384C7-DCF6-5AE1-662D-7ECFE44D6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2" y="5792790"/>
              <a:ext cx="175096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67" name="Line 142">
              <a:extLst>
                <a:ext uri="{FF2B5EF4-FFF2-40B4-BE49-F238E27FC236}">
                  <a16:creationId xmlns:a16="http://schemas.microsoft.com/office/drawing/2014/main" id="{B278B2AF-17D2-4E22-CE17-334FCE5AF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849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8" name="Rectangle 143">
              <a:extLst>
                <a:ext uri="{FF2B5EF4-FFF2-40B4-BE49-F238E27FC236}">
                  <a16:creationId xmlns:a16="http://schemas.microsoft.com/office/drawing/2014/main" id="{8F33FD1D-30BC-5EF5-B26A-BEE2E0ED9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5027614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69" name="Line 144">
              <a:extLst>
                <a:ext uri="{FF2B5EF4-FFF2-40B4-BE49-F238E27FC236}">
                  <a16:creationId xmlns:a16="http://schemas.microsoft.com/office/drawing/2014/main" id="{8E262E8D-50CF-9FA0-4D6B-7B0108A51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5084764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0" name="Rectangle 145">
              <a:extLst>
                <a:ext uri="{FF2B5EF4-FFF2-40B4-BE49-F238E27FC236}">
                  <a16:creationId xmlns:a16="http://schemas.microsoft.com/office/drawing/2014/main" id="{BE5DC661-D4B2-3C21-7ADF-DD742A2A9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651377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71" name="Line 146">
              <a:extLst>
                <a:ext uri="{FF2B5EF4-FFF2-40B4-BE49-F238E27FC236}">
                  <a16:creationId xmlns:a16="http://schemas.microsoft.com/office/drawing/2014/main" id="{986EF909-AC43-CBB7-98A1-15AABA921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708526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2" name="Rectangle 147">
              <a:extLst>
                <a:ext uri="{FF2B5EF4-FFF2-40B4-BE49-F238E27FC236}">
                  <a16:creationId xmlns:a16="http://schemas.microsoft.com/office/drawing/2014/main" id="{7D3F5001-D894-3B8A-2BBD-56CA60257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4268789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73" name="Line 148">
              <a:extLst>
                <a:ext uri="{FF2B5EF4-FFF2-40B4-BE49-F238E27FC236}">
                  <a16:creationId xmlns:a16="http://schemas.microsoft.com/office/drawing/2014/main" id="{A6DF5CD9-92AD-CEC8-A086-ABFBEB575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4325939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4" name="Rectangle 149">
              <a:extLst>
                <a:ext uri="{FF2B5EF4-FFF2-40B4-BE49-F238E27FC236}">
                  <a16:creationId xmlns:a16="http://schemas.microsoft.com/office/drawing/2014/main" id="{AB562AAE-5F58-A314-E98E-2ACB742A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174" y="3892552"/>
              <a:ext cx="87549" cy="19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475" name="Line 150">
              <a:extLst>
                <a:ext uri="{FF2B5EF4-FFF2-40B4-BE49-F238E27FC236}">
                  <a16:creationId xmlns:a16="http://schemas.microsoft.com/office/drawing/2014/main" id="{7B6FA8D9-1827-5059-F136-6673E7429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512" y="3949701"/>
              <a:ext cx="31750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6" name="Rectangle 154">
              <a:extLst>
                <a:ext uri="{FF2B5EF4-FFF2-40B4-BE49-F238E27FC236}">
                  <a16:creationId xmlns:a16="http://schemas.microsoft.com/office/drawing/2014/main" id="{096F9AB2-3D8D-881C-8F81-E14FD317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99" y="3562351"/>
              <a:ext cx="3044825" cy="3051175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477" name="Object 476">
            <a:extLst>
              <a:ext uri="{FF2B5EF4-FFF2-40B4-BE49-F238E27FC236}">
                <a16:creationId xmlns:a16="http://schemas.microsoft.com/office/drawing/2014/main" id="{3A6D73A2-C584-D184-F2B1-03BB9D988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468851"/>
              </p:ext>
            </p:extLst>
          </p:nvPr>
        </p:nvGraphicFramePr>
        <p:xfrm>
          <a:off x="7200900" y="3886200"/>
          <a:ext cx="21939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2960" imgH="241200" progId="Equation.DSMT4">
                  <p:embed/>
                </p:oleObj>
              </mc:Choice>
              <mc:Fallback>
                <p:oleObj name="Equation" r:id="rId13" imgW="1002960" imgH="241200" progId="Equation.DSMT4">
                  <p:embed/>
                  <p:pic>
                    <p:nvPicPr>
                      <p:cNvPr id="477" name="Object 476">
                        <a:extLst>
                          <a:ext uri="{FF2B5EF4-FFF2-40B4-BE49-F238E27FC236}">
                            <a16:creationId xmlns:a16="http://schemas.microsoft.com/office/drawing/2014/main" id="{3A6D73A2-C584-D184-F2B1-03BB9D988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00900" y="3886200"/>
                        <a:ext cx="2193925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8" name="Group 477">
            <a:extLst>
              <a:ext uri="{FF2B5EF4-FFF2-40B4-BE49-F238E27FC236}">
                <a16:creationId xmlns:a16="http://schemas.microsoft.com/office/drawing/2014/main" id="{44A00430-B5FD-9832-6A93-8DBEE2A6D351}"/>
              </a:ext>
            </a:extLst>
          </p:cNvPr>
          <p:cNvGrpSpPr/>
          <p:nvPr/>
        </p:nvGrpSpPr>
        <p:grpSpPr>
          <a:xfrm flipH="1">
            <a:off x="7020373" y="4973254"/>
            <a:ext cx="1618775" cy="797592"/>
            <a:chOff x="7894641" y="4425856"/>
            <a:chExt cx="1776413" cy="873126"/>
          </a:xfrm>
        </p:grpSpPr>
        <p:sp>
          <p:nvSpPr>
            <p:cNvPr id="479" name="Freeform 151">
              <a:extLst>
                <a:ext uri="{FF2B5EF4-FFF2-40B4-BE49-F238E27FC236}">
                  <a16:creationId xmlns:a16="http://schemas.microsoft.com/office/drawing/2014/main" id="{44503BEB-0F64-BC7F-F1A9-931669B22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480" name="Freeform 152">
              <a:extLst>
                <a:ext uri="{FF2B5EF4-FFF2-40B4-BE49-F238E27FC236}">
                  <a16:creationId xmlns:a16="http://schemas.microsoft.com/office/drawing/2014/main" id="{94AE2A98-E528-A041-BDA1-5F7D9D2F1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59D42AB5-E525-799F-C520-6C3AC5F6E7C8}"/>
              </a:ext>
            </a:extLst>
          </p:cNvPr>
          <p:cNvCxnSpPr>
            <a:cxnSpLocks/>
          </p:cNvCxnSpPr>
          <p:nvPr/>
        </p:nvCxnSpPr>
        <p:spPr>
          <a:xfrm flipV="1">
            <a:off x="6802893" y="4460632"/>
            <a:ext cx="2125849" cy="210414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43260CE3-C84C-651C-039B-71AE71101895}"/>
              </a:ext>
            </a:extLst>
          </p:cNvPr>
          <p:cNvGrpSpPr/>
          <p:nvPr/>
        </p:nvGrpSpPr>
        <p:grpSpPr>
          <a:xfrm flipH="1" flipV="1">
            <a:off x="7003087" y="5819207"/>
            <a:ext cx="1618775" cy="797592"/>
            <a:chOff x="7894641" y="4425856"/>
            <a:chExt cx="1776413" cy="873126"/>
          </a:xfrm>
        </p:grpSpPr>
        <p:sp>
          <p:nvSpPr>
            <p:cNvPr id="483" name="Freeform 151">
              <a:extLst>
                <a:ext uri="{FF2B5EF4-FFF2-40B4-BE49-F238E27FC236}">
                  <a16:creationId xmlns:a16="http://schemas.microsoft.com/office/drawing/2014/main" id="{4D3F3DE4-C38F-5D7A-BA83-9D94FACF6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1" y="5208494"/>
              <a:ext cx="22225" cy="90488"/>
            </a:xfrm>
            <a:custGeom>
              <a:avLst/>
              <a:gdLst>
                <a:gd name="T0" fmla="*/ 14 w 7"/>
                <a:gd name="T1" fmla="*/ 0 h 16"/>
                <a:gd name="T2" fmla="*/ 10 w 7"/>
                <a:gd name="T3" fmla="*/ 7 h 16"/>
                <a:gd name="T4" fmla="*/ 6 w 7"/>
                <a:gd name="T5" fmla="*/ 18 h 16"/>
                <a:gd name="T6" fmla="*/ 2 w 7"/>
                <a:gd name="T7" fmla="*/ 36 h 16"/>
                <a:gd name="T8" fmla="*/ 0 w 7"/>
                <a:gd name="T9" fmla="*/ 43 h 16"/>
                <a:gd name="T10" fmla="*/ 0 w 7"/>
                <a:gd name="T11" fmla="*/ 46 h 16"/>
                <a:gd name="T12" fmla="*/ 0 w 7"/>
                <a:gd name="T13" fmla="*/ 50 h 16"/>
                <a:gd name="T14" fmla="*/ 0 w 7"/>
                <a:gd name="T15" fmla="*/ 53 h 16"/>
                <a:gd name="T16" fmla="*/ 0 w 7"/>
                <a:gd name="T17" fmla="*/ 53 h 16"/>
                <a:gd name="T18" fmla="*/ 0 w 7"/>
                <a:gd name="T19" fmla="*/ 53 h 16"/>
                <a:gd name="T20" fmla="*/ 0 w 7"/>
                <a:gd name="T21" fmla="*/ 5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7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484" name="Freeform 152">
              <a:extLst>
                <a:ext uri="{FF2B5EF4-FFF2-40B4-BE49-F238E27FC236}">
                  <a16:creationId xmlns:a16="http://schemas.microsoft.com/office/drawing/2014/main" id="{7F19186D-EB2F-8DBF-CA2D-9EDE54EB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6" y="4425856"/>
              <a:ext cx="1754188" cy="782638"/>
            </a:xfrm>
            <a:custGeom>
              <a:avLst/>
              <a:gdLst>
                <a:gd name="T0" fmla="*/ 15 w 589"/>
                <a:gd name="T1" fmla="*/ 464 h 137"/>
                <a:gd name="T2" fmla="*/ 34 w 589"/>
                <a:gd name="T3" fmla="*/ 439 h 137"/>
                <a:gd name="T4" fmla="*/ 53 w 589"/>
                <a:gd name="T5" fmla="*/ 417 h 137"/>
                <a:gd name="T6" fmla="*/ 71 w 589"/>
                <a:gd name="T7" fmla="*/ 399 h 137"/>
                <a:gd name="T8" fmla="*/ 90 w 589"/>
                <a:gd name="T9" fmla="*/ 385 h 137"/>
                <a:gd name="T10" fmla="*/ 109 w 589"/>
                <a:gd name="T11" fmla="*/ 371 h 137"/>
                <a:gd name="T12" fmla="*/ 128 w 589"/>
                <a:gd name="T13" fmla="*/ 356 h 137"/>
                <a:gd name="T14" fmla="*/ 146 w 589"/>
                <a:gd name="T15" fmla="*/ 342 h 137"/>
                <a:gd name="T16" fmla="*/ 165 w 589"/>
                <a:gd name="T17" fmla="*/ 331 h 137"/>
                <a:gd name="T18" fmla="*/ 184 w 589"/>
                <a:gd name="T19" fmla="*/ 320 h 137"/>
                <a:gd name="T20" fmla="*/ 203 w 589"/>
                <a:gd name="T21" fmla="*/ 309 h 137"/>
                <a:gd name="T22" fmla="*/ 221 w 589"/>
                <a:gd name="T23" fmla="*/ 299 h 137"/>
                <a:gd name="T24" fmla="*/ 240 w 589"/>
                <a:gd name="T25" fmla="*/ 288 h 137"/>
                <a:gd name="T26" fmla="*/ 259 w 589"/>
                <a:gd name="T27" fmla="*/ 281 h 137"/>
                <a:gd name="T28" fmla="*/ 278 w 589"/>
                <a:gd name="T29" fmla="*/ 270 h 137"/>
                <a:gd name="T30" fmla="*/ 296 w 589"/>
                <a:gd name="T31" fmla="*/ 263 h 137"/>
                <a:gd name="T32" fmla="*/ 315 w 589"/>
                <a:gd name="T33" fmla="*/ 252 h 137"/>
                <a:gd name="T34" fmla="*/ 334 w 589"/>
                <a:gd name="T35" fmla="*/ 245 h 137"/>
                <a:gd name="T36" fmla="*/ 353 w 589"/>
                <a:gd name="T37" fmla="*/ 238 h 137"/>
                <a:gd name="T38" fmla="*/ 371 w 589"/>
                <a:gd name="T39" fmla="*/ 230 h 137"/>
                <a:gd name="T40" fmla="*/ 390 w 589"/>
                <a:gd name="T41" fmla="*/ 220 h 137"/>
                <a:gd name="T42" fmla="*/ 409 w 589"/>
                <a:gd name="T43" fmla="*/ 212 h 137"/>
                <a:gd name="T44" fmla="*/ 428 w 589"/>
                <a:gd name="T45" fmla="*/ 205 h 137"/>
                <a:gd name="T46" fmla="*/ 447 w 589"/>
                <a:gd name="T47" fmla="*/ 198 h 137"/>
                <a:gd name="T48" fmla="*/ 465 w 589"/>
                <a:gd name="T49" fmla="*/ 191 h 137"/>
                <a:gd name="T50" fmla="*/ 484 w 589"/>
                <a:gd name="T51" fmla="*/ 184 h 137"/>
                <a:gd name="T52" fmla="*/ 503 w 589"/>
                <a:gd name="T53" fmla="*/ 176 h 137"/>
                <a:gd name="T54" fmla="*/ 522 w 589"/>
                <a:gd name="T55" fmla="*/ 169 h 137"/>
                <a:gd name="T56" fmla="*/ 540 w 589"/>
                <a:gd name="T57" fmla="*/ 166 h 137"/>
                <a:gd name="T58" fmla="*/ 559 w 589"/>
                <a:gd name="T59" fmla="*/ 158 h 137"/>
                <a:gd name="T60" fmla="*/ 578 w 589"/>
                <a:gd name="T61" fmla="*/ 151 h 137"/>
                <a:gd name="T62" fmla="*/ 597 w 589"/>
                <a:gd name="T63" fmla="*/ 144 h 137"/>
                <a:gd name="T64" fmla="*/ 615 w 589"/>
                <a:gd name="T65" fmla="*/ 140 h 137"/>
                <a:gd name="T66" fmla="*/ 634 w 589"/>
                <a:gd name="T67" fmla="*/ 133 h 137"/>
                <a:gd name="T68" fmla="*/ 653 w 589"/>
                <a:gd name="T69" fmla="*/ 126 h 137"/>
                <a:gd name="T70" fmla="*/ 672 w 589"/>
                <a:gd name="T71" fmla="*/ 122 h 137"/>
                <a:gd name="T72" fmla="*/ 690 w 589"/>
                <a:gd name="T73" fmla="*/ 115 h 137"/>
                <a:gd name="T74" fmla="*/ 709 w 589"/>
                <a:gd name="T75" fmla="*/ 108 h 137"/>
                <a:gd name="T76" fmla="*/ 728 w 589"/>
                <a:gd name="T77" fmla="*/ 104 h 137"/>
                <a:gd name="T78" fmla="*/ 747 w 589"/>
                <a:gd name="T79" fmla="*/ 97 h 137"/>
                <a:gd name="T80" fmla="*/ 765 w 589"/>
                <a:gd name="T81" fmla="*/ 94 h 137"/>
                <a:gd name="T82" fmla="*/ 784 w 589"/>
                <a:gd name="T83" fmla="*/ 86 h 137"/>
                <a:gd name="T84" fmla="*/ 803 w 589"/>
                <a:gd name="T85" fmla="*/ 83 h 137"/>
                <a:gd name="T86" fmla="*/ 822 w 589"/>
                <a:gd name="T87" fmla="*/ 76 h 137"/>
                <a:gd name="T88" fmla="*/ 840 w 589"/>
                <a:gd name="T89" fmla="*/ 72 h 137"/>
                <a:gd name="T90" fmla="*/ 859 w 589"/>
                <a:gd name="T91" fmla="*/ 65 h 137"/>
                <a:gd name="T92" fmla="*/ 878 w 589"/>
                <a:gd name="T93" fmla="*/ 61 h 137"/>
                <a:gd name="T94" fmla="*/ 897 w 589"/>
                <a:gd name="T95" fmla="*/ 54 h 137"/>
                <a:gd name="T96" fmla="*/ 916 w 589"/>
                <a:gd name="T97" fmla="*/ 50 h 137"/>
                <a:gd name="T98" fmla="*/ 934 w 589"/>
                <a:gd name="T99" fmla="*/ 43 h 137"/>
                <a:gd name="T100" fmla="*/ 953 w 589"/>
                <a:gd name="T101" fmla="*/ 40 h 137"/>
                <a:gd name="T102" fmla="*/ 972 w 589"/>
                <a:gd name="T103" fmla="*/ 36 h 137"/>
                <a:gd name="T104" fmla="*/ 991 w 589"/>
                <a:gd name="T105" fmla="*/ 29 h 137"/>
                <a:gd name="T106" fmla="*/ 1009 w 589"/>
                <a:gd name="T107" fmla="*/ 25 h 137"/>
                <a:gd name="T108" fmla="*/ 1028 w 589"/>
                <a:gd name="T109" fmla="*/ 22 h 137"/>
                <a:gd name="T110" fmla="*/ 1047 w 589"/>
                <a:gd name="T111" fmla="*/ 14 h 137"/>
                <a:gd name="T112" fmla="*/ 1066 w 589"/>
                <a:gd name="T113" fmla="*/ 11 h 137"/>
                <a:gd name="T114" fmla="*/ 1084 w 589"/>
                <a:gd name="T115" fmla="*/ 7 h 137"/>
                <a:gd name="T116" fmla="*/ 1103 w 589"/>
                <a:gd name="T117" fmla="*/ 0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9"/>
                <a:gd name="T178" fmla="*/ 0 h 137"/>
                <a:gd name="T179" fmla="*/ 589 w 589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9" h="137">
                  <a:moveTo>
                    <a:pt x="0" y="137"/>
                  </a:moveTo>
                  <a:lnTo>
                    <a:pt x="2" y="134"/>
                  </a:lnTo>
                  <a:lnTo>
                    <a:pt x="4" y="132"/>
                  </a:lnTo>
                  <a:lnTo>
                    <a:pt x="6" y="131"/>
                  </a:lnTo>
                  <a:lnTo>
                    <a:pt x="8" y="129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6" y="123"/>
                  </a:lnTo>
                  <a:lnTo>
                    <a:pt x="18" y="122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0" y="115"/>
                  </a:lnTo>
                  <a:lnTo>
                    <a:pt x="32" y="114"/>
                  </a:lnTo>
                  <a:lnTo>
                    <a:pt x="34" y="113"/>
                  </a:lnTo>
                  <a:lnTo>
                    <a:pt x="36" y="112"/>
                  </a:lnTo>
                  <a:lnTo>
                    <a:pt x="38" y="111"/>
                  </a:lnTo>
                  <a:lnTo>
                    <a:pt x="40" y="110"/>
                  </a:lnTo>
                  <a:lnTo>
                    <a:pt x="42" y="109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2" y="105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70" y="98"/>
                  </a:lnTo>
                  <a:lnTo>
                    <a:pt x="72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2" y="94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8" y="92"/>
                  </a:lnTo>
                  <a:lnTo>
                    <a:pt x="90" y="91"/>
                  </a:lnTo>
                  <a:lnTo>
                    <a:pt x="92" y="91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8" y="89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8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8" y="83"/>
                  </a:lnTo>
                  <a:lnTo>
                    <a:pt x="120" y="83"/>
                  </a:lnTo>
                  <a:lnTo>
                    <a:pt x="122" y="82"/>
                  </a:lnTo>
                  <a:lnTo>
                    <a:pt x="124" y="81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6" y="73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6" y="71"/>
                  </a:lnTo>
                  <a:lnTo>
                    <a:pt x="168" y="70"/>
                  </a:lnTo>
                  <a:lnTo>
                    <a:pt x="170" y="70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66"/>
                  </a:lnTo>
                  <a:lnTo>
                    <a:pt x="188" y="66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4" y="62"/>
                  </a:lnTo>
                  <a:lnTo>
                    <a:pt x="206" y="62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2" y="61"/>
                  </a:lnTo>
                  <a:lnTo>
                    <a:pt x="214" y="60"/>
                  </a:lnTo>
                  <a:lnTo>
                    <a:pt x="216" y="60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58"/>
                  </a:lnTo>
                  <a:lnTo>
                    <a:pt x="228" y="57"/>
                  </a:lnTo>
                  <a:lnTo>
                    <a:pt x="230" y="57"/>
                  </a:lnTo>
                  <a:lnTo>
                    <a:pt x="232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8" y="55"/>
                  </a:lnTo>
                  <a:lnTo>
                    <a:pt x="240" y="55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8" y="53"/>
                  </a:lnTo>
                  <a:lnTo>
                    <a:pt x="250" y="53"/>
                  </a:lnTo>
                  <a:lnTo>
                    <a:pt x="252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8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8" y="49"/>
                  </a:lnTo>
                  <a:lnTo>
                    <a:pt x="270" y="49"/>
                  </a:lnTo>
                  <a:lnTo>
                    <a:pt x="272" y="49"/>
                  </a:lnTo>
                  <a:lnTo>
                    <a:pt x="274" y="48"/>
                  </a:lnTo>
                  <a:lnTo>
                    <a:pt x="276" y="48"/>
                  </a:lnTo>
                  <a:lnTo>
                    <a:pt x="278" y="47"/>
                  </a:lnTo>
                  <a:lnTo>
                    <a:pt x="280" y="47"/>
                  </a:lnTo>
                  <a:lnTo>
                    <a:pt x="282" y="47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6" y="44"/>
                  </a:lnTo>
                  <a:lnTo>
                    <a:pt x="298" y="44"/>
                  </a:lnTo>
                  <a:lnTo>
                    <a:pt x="300" y="43"/>
                  </a:lnTo>
                  <a:lnTo>
                    <a:pt x="302" y="43"/>
                  </a:lnTo>
                  <a:lnTo>
                    <a:pt x="304" y="43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6" y="41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2" y="40"/>
                  </a:lnTo>
                  <a:lnTo>
                    <a:pt x="324" y="39"/>
                  </a:lnTo>
                  <a:lnTo>
                    <a:pt x="326" y="39"/>
                  </a:lnTo>
                  <a:lnTo>
                    <a:pt x="328" y="39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8" y="35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3"/>
                  </a:lnTo>
                  <a:lnTo>
                    <a:pt x="362" y="33"/>
                  </a:lnTo>
                  <a:lnTo>
                    <a:pt x="364" y="33"/>
                  </a:lnTo>
                  <a:lnTo>
                    <a:pt x="366" y="32"/>
                  </a:lnTo>
                  <a:lnTo>
                    <a:pt x="368" y="32"/>
                  </a:lnTo>
                  <a:lnTo>
                    <a:pt x="370" y="32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6" y="31"/>
                  </a:lnTo>
                  <a:lnTo>
                    <a:pt x="378" y="30"/>
                  </a:lnTo>
                  <a:lnTo>
                    <a:pt x="380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6" y="29"/>
                  </a:lnTo>
                  <a:lnTo>
                    <a:pt x="388" y="29"/>
                  </a:lnTo>
                  <a:lnTo>
                    <a:pt x="390" y="28"/>
                  </a:lnTo>
                  <a:lnTo>
                    <a:pt x="392" y="28"/>
                  </a:lnTo>
                  <a:lnTo>
                    <a:pt x="394" y="28"/>
                  </a:lnTo>
                  <a:lnTo>
                    <a:pt x="396" y="27"/>
                  </a:lnTo>
                  <a:lnTo>
                    <a:pt x="398" y="27"/>
                  </a:lnTo>
                  <a:lnTo>
                    <a:pt x="400" y="27"/>
                  </a:lnTo>
                  <a:lnTo>
                    <a:pt x="402" y="27"/>
                  </a:lnTo>
                  <a:lnTo>
                    <a:pt x="404" y="26"/>
                  </a:lnTo>
                  <a:lnTo>
                    <a:pt x="406" y="26"/>
                  </a:lnTo>
                  <a:lnTo>
                    <a:pt x="408" y="26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3"/>
                  </a:lnTo>
                  <a:lnTo>
                    <a:pt x="426" y="23"/>
                  </a:lnTo>
                  <a:lnTo>
                    <a:pt x="428" y="23"/>
                  </a:lnTo>
                  <a:lnTo>
                    <a:pt x="430" y="22"/>
                  </a:lnTo>
                  <a:lnTo>
                    <a:pt x="432" y="22"/>
                  </a:lnTo>
                  <a:lnTo>
                    <a:pt x="434" y="22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1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50" y="19"/>
                  </a:lnTo>
                  <a:lnTo>
                    <a:pt x="452" y="19"/>
                  </a:lnTo>
                  <a:lnTo>
                    <a:pt x="454" y="19"/>
                  </a:lnTo>
                  <a:lnTo>
                    <a:pt x="456" y="18"/>
                  </a:lnTo>
                  <a:lnTo>
                    <a:pt x="458" y="18"/>
                  </a:lnTo>
                  <a:lnTo>
                    <a:pt x="460" y="18"/>
                  </a:lnTo>
                  <a:lnTo>
                    <a:pt x="462" y="18"/>
                  </a:lnTo>
                  <a:lnTo>
                    <a:pt x="464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70" y="16"/>
                  </a:lnTo>
                  <a:lnTo>
                    <a:pt x="472" y="16"/>
                  </a:lnTo>
                  <a:lnTo>
                    <a:pt x="474" y="16"/>
                  </a:lnTo>
                  <a:lnTo>
                    <a:pt x="476" y="16"/>
                  </a:lnTo>
                  <a:lnTo>
                    <a:pt x="478" y="15"/>
                  </a:lnTo>
                  <a:lnTo>
                    <a:pt x="480" y="15"/>
                  </a:lnTo>
                  <a:lnTo>
                    <a:pt x="482" y="15"/>
                  </a:lnTo>
                  <a:lnTo>
                    <a:pt x="484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90" y="14"/>
                  </a:lnTo>
                  <a:lnTo>
                    <a:pt x="492" y="13"/>
                  </a:lnTo>
                  <a:lnTo>
                    <a:pt x="494" y="13"/>
                  </a:lnTo>
                  <a:lnTo>
                    <a:pt x="496" y="13"/>
                  </a:lnTo>
                  <a:lnTo>
                    <a:pt x="498" y="12"/>
                  </a:lnTo>
                  <a:lnTo>
                    <a:pt x="500" y="12"/>
                  </a:lnTo>
                  <a:lnTo>
                    <a:pt x="502" y="12"/>
                  </a:lnTo>
                  <a:lnTo>
                    <a:pt x="504" y="12"/>
                  </a:lnTo>
                  <a:lnTo>
                    <a:pt x="506" y="11"/>
                  </a:lnTo>
                  <a:lnTo>
                    <a:pt x="508" y="11"/>
                  </a:lnTo>
                  <a:lnTo>
                    <a:pt x="510" y="11"/>
                  </a:lnTo>
                  <a:lnTo>
                    <a:pt x="512" y="11"/>
                  </a:lnTo>
                  <a:lnTo>
                    <a:pt x="514" y="10"/>
                  </a:lnTo>
                  <a:lnTo>
                    <a:pt x="516" y="10"/>
                  </a:lnTo>
                  <a:lnTo>
                    <a:pt x="518" y="10"/>
                  </a:lnTo>
                  <a:lnTo>
                    <a:pt x="520" y="9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6" y="9"/>
                  </a:lnTo>
                  <a:lnTo>
                    <a:pt x="528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4" y="8"/>
                  </a:lnTo>
                  <a:lnTo>
                    <a:pt x="536" y="7"/>
                  </a:lnTo>
                  <a:lnTo>
                    <a:pt x="538" y="7"/>
                  </a:lnTo>
                  <a:lnTo>
                    <a:pt x="540" y="7"/>
                  </a:lnTo>
                  <a:lnTo>
                    <a:pt x="542" y="6"/>
                  </a:lnTo>
                  <a:lnTo>
                    <a:pt x="544" y="6"/>
                  </a:lnTo>
                  <a:lnTo>
                    <a:pt x="546" y="6"/>
                  </a:lnTo>
                  <a:lnTo>
                    <a:pt x="548" y="6"/>
                  </a:lnTo>
                  <a:lnTo>
                    <a:pt x="550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6" y="5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4" y="4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3"/>
                  </a:lnTo>
                  <a:lnTo>
                    <a:pt x="572" y="3"/>
                  </a:lnTo>
                  <a:lnTo>
                    <a:pt x="574" y="2"/>
                  </a:lnTo>
                  <a:lnTo>
                    <a:pt x="576" y="2"/>
                  </a:lnTo>
                  <a:lnTo>
                    <a:pt x="578" y="2"/>
                  </a:lnTo>
                  <a:lnTo>
                    <a:pt x="580" y="1"/>
                  </a:lnTo>
                  <a:lnTo>
                    <a:pt x="582" y="1"/>
                  </a:lnTo>
                  <a:lnTo>
                    <a:pt x="584" y="1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89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sp>
        <p:nvSpPr>
          <p:cNvPr id="489" name="Oval 488">
            <a:extLst>
              <a:ext uri="{FF2B5EF4-FFF2-40B4-BE49-F238E27FC236}">
                <a16:creationId xmlns:a16="http://schemas.microsoft.com/office/drawing/2014/main" id="{C26F9052-3478-343B-125E-8794BD34A8B8}"/>
              </a:ext>
            </a:extLst>
          </p:cNvPr>
          <p:cNvSpPr/>
          <p:nvPr/>
        </p:nvSpPr>
        <p:spPr>
          <a:xfrm>
            <a:off x="6705567" y="6595790"/>
            <a:ext cx="134491" cy="129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3861CC71-4B7B-A9A3-A685-15E2A98D9B25}"/>
              </a:ext>
            </a:extLst>
          </p:cNvPr>
          <p:cNvSpPr txBox="1"/>
          <p:nvPr/>
        </p:nvSpPr>
        <p:spPr>
          <a:xfrm>
            <a:off x="9503497" y="5021843"/>
            <a:ext cx="2299278" cy="120032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The line intersect the bottom half. So there is an extraneous root!</a:t>
            </a:r>
          </a:p>
        </p:txBody>
      </p:sp>
    </p:spTree>
    <p:extLst>
      <p:ext uri="{BB962C8B-B14F-4D97-AF65-F5344CB8AC3E}">
        <p14:creationId xmlns:p14="http://schemas.microsoft.com/office/powerpoint/2010/main" val="17683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57" grpId="0" animBg="1"/>
      <p:bldP spid="240" grpId="0" animBg="1"/>
      <p:bldP spid="246" grpId="0" animBg="1"/>
      <p:bldP spid="326" grpId="0" animBg="1"/>
      <p:bldP spid="406" grpId="0" animBg="1"/>
      <p:bldP spid="489" grpId="0" animBg="1"/>
      <p:bldP spid="4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E369AE-029F-9EE1-7409-F9E9D0FE290D}"/>
              </a:ext>
            </a:extLst>
          </p:cNvPr>
          <p:cNvSpPr txBox="1">
            <a:spLocks/>
          </p:cNvSpPr>
          <p:nvPr/>
        </p:nvSpPr>
        <p:spPr>
          <a:xfrm>
            <a:off x="361951" y="238126"/>
            <a:ext cx="7991475" cy="5524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Q1:  Solve the following equation: </a:t>
            </a:r>
          </a:p>
          <a:p>
            <a:pPr marL="0" indent="0">
              <a:buFont typeface="Wingdings"/>
              <a:buNone/>
            </a:pPr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1650AA-906A-2C66-F704-16EDDCDC1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722777"/>
              </p:ext>
            </p:extLst>
          </p:nvPr>
        </p:nvGraphicFramePr>
        <p:xfrm>
          <a:off x="5546657" y="238126"/>
          <a:ext cx="346815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228600" progId="Equation.DSMT4">
                  <p:embed/>
                </p:oleObj>
              </mc:Choice>
              <mc:Fallback>
                <p:oleObj name="Equation" r:id="rId2" imgW="14349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51650AA-906A-2C66-F704-16EDDCDC10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6657" y="238126"/>
                        <a:ext cx="346815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1CAFE7-202F-01E6-C904-5CCA919AD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65602"/>
              </p:ext>
            </p:extLst>
          </p:nvPr>
        </p:nvGraphicFramePr>
        <p:xfrm>
          <a:off x="440268" y="966788"/>
          <a:ext cx="80105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393480" progId="Equation.DSMT4">
                  <p:embed/>
                </p:oleObj>
              </mc:Choice>
              <mc:Fallback>
                <p:oleObj name="Equation" r:id="rId4" imgW="331452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91CAFE7-202F-01E6-C904-5CCA919AD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268" y="966788"/>
                        <a:ext cx="80105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740F9C9-AF21-1A02-80A8-5FA80B498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16" y="2424276"/>
            <a:ext cx="8486775" cy="1522602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594BA3-7656-865A-851F-96BC9D8E7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28039"/>
              </p:ext>
            </p:extLst>
          </p:nvPr>
        </p:nvGraphicFramePr>
        <p:xfrm>
          <a:off x="198541" y="2657827"/>
          <a:ext cx="704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60" imgH="203040" progId="Equation.DSMT4">
                  <p:embed/>
                </p:oleObj>
              </mc:Choice>
              <mc:Fallback>
                <p:oleObj name="Equation" r:id="rId7" imgW="2919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E594BA3-7656-865A-851F-96BC9D8E7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541" y="2657827"/>
                        <a:ext cx="7048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B91A6E-E0C3-374D-78AF-0EDAC0ABE1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541" y="4754883"/>
            <a:ext cx="4611585" cy="61912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Q3:  Expand the following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61226DE-D0B5-C894-5DF7-D0AAB91FC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59692"/>
              </p:ext>
            </p:extLst>
          </p:nvPr>
        </p:nvGraphicFramePr>
        <p:xfrm>
          <a:off x="4340950" y="4570620"/>
          <a:ext cx="2701117" cy="92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960" imgH="342720" progId="Equation.DSMT4">
                  <p:embed/>
                </p:oleObj>
              </mc:Choice>
              <mc:Fallback>
                <p:oleObj name="Equation" r:id="rId9" imgW="1002960" imgH="342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61226DE-D0B5-C894-5DF7-D0AAB91FC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40950" y="4570620"/>
                        <a:ext cx="2701117" cy="922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84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4327-C09E-4707-9FAD-BF6D11359A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1951" y="238126"/>
            <a:ext cx="7991475" cy="55245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Solve the following equation: 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445476-81F7-4795-84C4-5AEC1B33F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82257"/>
              </p:ext>
            </p:extLst>
          </p:nvPr>
        </p:nvGraphicFramePr>
        <p:xfrm>
          <a:off x="440267" y="890588"/>
          <a:ext cx="346815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228600" progId="Equation.DSMT4">
                  <p:embed/>
                </p:oleObj>
              </mc:Choice>
              <mc:Fallback>
                <p:oleObj name="Equation" r:id="rId3" imgW="14349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6445476-81F7-4795-84C4-5AEC1B33F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267" y="890588"/>
                        <a:ext cx="346815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8BCFB2-8742-4733-AD8C-1DE704FC3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157363"/>
              </p:ext>
            </p:extLst>
          </p:nvPr>
        </p:nvGraphicFramePr>
        <p:xfrm>
          <a:off x="440268" y="1443038"/>
          <a:ext cx="80105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14520" imgH="393480" progId="Equation.DSMT4">
                  <p:embed/>
                </p:oleObj>
              </mc:Choice>
              <mc:Fallback>
                <p:oleObj name="Equation" r:id="rId5" imgW="331452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58BCFB2-8742-4733-AD8C-1DE704FC3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268" y="1443038"/>
                        <a:ext cx="80105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EF3F14B-0C0B-CDC5-081A-F833A6CC4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16705"/>
              </p:ext>
            </p:extLst>
          </p:nvPr>
        </p:nvGraphicFramePr>
        <p:xfrm>
          <a:off x="884502" y="2697957"/>
          <a:ext cx="25796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800" imgH="228600" progId="Equation.DSMT4">
                  <p:embed/>
                </p:oleObj>
              </mc:Choice>
              <mc:Fallback>
                <p:oleObj name="Equation" r:id="rId7" imgW="11808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EF3F14B-0C0B-CDC5-081A-F833A6CC4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4502" y="2697957"/>
                        <a:ext cx="2579688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69AC34-3027-01A9-430F-1CD1BAD0B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38137"/>
              </p:ext>
            </p:extLst>
          </p:nvPr>
        </p:nvGraphicFramePr>
        <p:xfrm>
          <a:off x="1153180" y="3322638"/>
          <a:ext cx="32448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720" imgH="203040" progId="Equation.DSMT4">
                  <p:embed/>
                </p:oleObj>
              </mc:Choice>
              <mc:Fallback>
                <p:oleObj name="Equation" r:id="rId9" imgW="148572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69AC34-3027-01A9-430F-1CD1BAD0B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53180" y="3322638"/>
                        <a:ext cx="32448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D29C1E-0680-68B8-5D4D-00241ECA5A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42895"/>
              </p:ext>
            </p:extLst>
          </p:nvPr>
        </p:nvGraphicFramePr>
        <p:xfrm>
          <a:off x="2138721" y="3902869"/>
          <a:ext cx="24971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0" imgH="203040" progId="Equation.DSMT4">
                  <p:embed/>
                </p:oleObj>
              </mc:Choice>
              <mc:Fallback>
                <p:oleObj name="Equation" r:id="rId11" imgW="11430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0D29C1E-0680-68B8-5D4D-00241ECA5A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8721" y="3902869"/>
                        <a:ext cx="2497138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7773212-162C-09E4-B10A-F7E7F2B17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18151"/>
              </p:ext>
            </p:extLst>
          </p:nvPr>
        </p:nvGraphicFramePr>
        <p:xfrm>
          <a:off x="2138721" y="4471225"/>
          <a:ext cx="17478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79360" progId="Equation.DSMT4">
                  <p:embed/>
                </p:oleObj>
              </mc:Choice>
              <mc:Fallback>
                <p:oleObj name="Equation" r:id="rId13" imgW="79992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7773212-162C-09E4-B10A-F7E7F2B17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38721" y="4471225"/>
                        <a:ext cx="1747838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E2AB6F4-D170-C76A-B2AF-01BBA7787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785767"/>
              </p:ext>
            </p:extLst>
          </p:nvPr>
        </p:nvGraphicFramePr>
        <p:xfrm>
          <a:off x="2138721" y="5206269"/>
          <a:ext cx="8334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80" imgH="393480" progId="Equation.DSMT4">
                  <p:embed/>
                </p:oleObj>
              </mc:Choice>
              <mc:Fallback>
                <p:oleObj name="Equation" r:id="rId15" imgW="38088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E2AB6F4-D170-C76A-B2AF-01BBA7787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38721" y="5206269"/>
                        <a:ext cx="833437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5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03EC-BF1A-4501-A795-8FB23D53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0B395-76A4-413B-A110-7452E735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6" y="84837"/>
            <a:ext cx="8486775" cy="1522602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601868C-FB0A-793C-80A3-4EAB659BC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66621"/>
              </p:ext>
            </p:extLst>
          </p:nvPr>
        </p:nvGraphicFramePr>
        <p:xfrm>
          <a:off x="1012887" y="1607439"/>
          <a:ext cx="2110323" cy="58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601868C-FB0A-793C-80A3-4EAB659BC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2887" y="1607439"/>
                        <a:ext cx="2110323" cy="585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CA901F2-5AE3-C5BC-0F28-A624C63D8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732201"/>
              </p:ext>
            </p:extLst>
          </p:nvPr>
        </p:nvGraphicFramePr>
        <p:xfrm>
          <a:off x="1293647" y="2309813"/>
          <a:ext cx="18176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177480" progId="Equation.DSMT4">
                  <p:embed/>
                </p:oleObj>
              </mc:Choice>
              <mc:Fallback>
                <p:oleObj name="Equation" r:id="rId6" imgW="71100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CA901F2-5AE3-C5BC-0F28-A624C63D8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3647" y="2309813"/>
                        <a:ext cx="181768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DE62B71-69C9-7B12-2812-38D677CEE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762525"/>
              </p:ext>
            </p:extLst>
          </p:nvPr>
        </p:nvGraphicFramePr>
        <p:xfrm>
          <a:off x="1856301" y="2964813"/>
          <a:ext cx="12985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177480" progId="Equation.DSMT4">
                  <p:embed/>
                </p:oleObj>
              </mc:Choice>
              <mc:Fallback>
                <p:oleObj name="Equation" r:id="rId8" imgW="50796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DE62B71-69C9-7B12-2812-38D677CEE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6301" y="2964813"/>
                        <a:ext cx="129857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7C1075E-E92D-28D4-F0A4-83DA3551C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629101"/>
              </p:ext>
            </p:extLst>
          </p:nvPr>
        </p:nvGraphicFramePr>
        <p:xfrm>
          <a:off x="2018310" y="3550498"/>
          <a:ext cx="1104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7C1075E-E92D-28D4-F0A4-83DA3551C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8310" y="3550498"/>
                        <a:ext cx="11049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FCC3-6670-47D3-AAF7-001CAE1B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83597"/>
            <a:ext cx="9956800" cy="563562"/>
          </a:xfrm>
        </p:spPr>
        <p:txBody>
          <a:bodyPr/>
          <a:lstStyle/>
          <a:p>
            <a:r>
              <a:rPr lang="en-US" dirty="0"/>
              <a:t>Review: parabolas and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01551-AE23-4041-9FFC-946CD696609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38667" y="734449"/>
                <a:ext cx="9956800" cy="541867"/>
              </a:xfrm>
            </p:spPr>
            <p:txBody>
              <a:bodyPr/>
              <a:lstStyle/>
              <a:p>
                <a:r>
                  <a:rPr 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a parabola that opens up: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01551-AE23-4041-9FFC-946CD6966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38667" y="734449"/>
                <a:ext cx="9956800" cy="541867"/>
              </a:xfrm>
              <a:blipFill>
                <a:blip r:embed="rId2"/>
                <a:stretch>
                  <a:fillRect l="-306" t="-898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314697-AAF1-4BF8-8B7B-DEC62C08F7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667" y="1205893"/>
                <a:ext cx="9956800" cy="5418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a parabola that opens down: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314697-AAF1-4BF8-8B7B-DEC62C08F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7" y="1205893"/>
                <a:ext cx="9956800" cy="541867"/>
              </a:xfrm>
              <a:prstGeom prst="rect">
                <a:avLst/>
              </a:prstGeom>
              <a:blipFill>
                <a:blip r:embed="rId3"/>
                <a:stretch>
                  <a:fillRect l="-306" t="-898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15801E5-7320-4E27-8544-5716542FDE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667" y="1666844"/>
                <a:ext cx="11336866" cy="144779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Suppose we switch the “x” and “y” variables, we would flip our graph over the line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our  equation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15801E5-7320-4E27-8544-5716542FD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7" y="1666844"/>
                <a:ext cx="11336866" cy="1447799"/>
              </a:xfrm>
              <a:prstGeom prst="rect">
                <a:avLst/>
              </a:prstGeom>
              <a:blipFill>
                <a:blip r:embed="rId4"/>
                <a:stretch>
                  <a:fillRect l="-269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4F4BFBB-A174-466F-B9DA-463617926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79" y="3223658"/>
            <a:ext cx="3828522" cy="356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4B6A9-C47F-442A-8193-192023599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279" y="3223658"/>
            <a:ext cx="3828522" cy="356925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9AFC43C-CD1E-4885-ACF5-82C4249199E7}"/>
              </a:ext>
            </a:extLst>
          </p:cNvPr>
          <p:cNvGrpSpPr/>
          <p:nvPr/>
        </p:nvGrpSpPr>
        <p:grpSpPr>
          <a:xfrm>
            <a:off x="1634068" y="2929467"/>
            <a:ext cx="1413933" cy="1935097"/>
            <a:chOff x="3100388" y="1106488"/>
            <a:chExt cx="3327400" cy="3743325"/>
          </a:xfrm>
        </p:grpSpPr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F1C431A6-CA5B-4684-99E1-865C3E9F3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6A9E342C-58D1-4190-A098-00120BC9B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E9F9D-7F8D-4EB2-BB4B-BE83D79E88A0}"/>
              </a:ext>
            </a:extLst>
          </p:cNvPr>
          <p:cNvCxnSpPr>
            <a:cxnSpLocks/>
          </p:cNvCxnSpPr>
          <p:nvPr/>
        </p:nvCxnSpPr>
        <p:spPr>
          <a:xfrm flipH="1">
            <a:off x="540279" y="3223658"/>
            <a:ext cx="3557588" cy="338034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717AAC-F7EF-40FC-9A13-C6A1BE8F1981}"/>
              </a:ext>
            </a:extLst>
          </p:cNvPr>
          <p:cNvCxnSpPr>
            <a:cxnSpLocks/>
          </p:cNvCxnSpPr>
          <p:nvPr/>
        </p:nvCxnSpPr>
        <p:spPr>
          <a:xfrm flipH="1">
            <a:off x="6035145" y="3182860"/>
            <a:ext cx="3557588" cy="338034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0849A7-FC91-4C2E-8DC3-C03656BB9155}"/>
              </a:ext>
            </a:extLst>
          </p:cNvPr>
          <p:cNvGrpSpPr/>
          <p:nvPr/>
        </p:nvGrpSpPr>
        <p:grpSpPr>
          <a:xfrm rot="5400000">
            <a:off x="2618126" y="3922416"/>
            <a:ext cx="1413933" cy="1935097"/>
            <a:chOff x="3100388" y="1106488"/>
            <a:chExt cx="3327400" cy="3743325"/>
          </a:xfrm>
        </p:grpSpPr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A8B104E-9C3A-4370-9041-23F2234FB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AC6E5E65-AE8A-46B9-8A5E-9BF9BCBD5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D74B21-481D-47DF-9D49-386A675FB3C9}"/>
              </a:ext>
            </a:extLst>
          </p:cNvPr>
          <p:cNvGrpSpPr/>
          <p:nvPr/>
        </p:nvGrpSpPr>
        <p:grpSpPr>
          <a:xfrm rot="5400000" flipV="1">
            <a:off x="6112933" y="3939348"/>
            <a:ext cx="1413933" cy="1935097"/>
            <a:chOff x="3100388" y="1106488"/>
            <a:chExt cx="3327400" cy="3743325"/>
          </a:xfrm>
        </p:grpSpPr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C05861F3-3DEA-435D-981C-8AB445F1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AB5465BF-BE02-4A7E-9368-D783892D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C5A0292-9EF7-4A01-89E6-C669231A7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728" y="3182860"/>
          <a:ext cx="1386358" cy="73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C5A0292-9EF7-4A01-89E6-C669231A7D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728" y="3182860"/>
                        <a:ext cx="1386358" cy="7339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164CE08-B37B-4D31-909E-245DB155EB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6713" y="5734050"/>
          <a:ext cx="13858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228600" progId="Equation.DSMT4">
                  <p:embed/>
                </p:oleObj>
              </mc:Choice>
              <mc:Fallback>
                <p:oleObj name="Equation" r:id="rId8" imgW="43164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164CE08-B37B-4D31-909E-245DB155E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6713" y="5734050"/>
                        <a:ext cx="1385887" cy="733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04F35CC-C0C8-4DBA-AFB6-5A9AF6704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9063" y="3467100"/>
          <a:ext cx="16716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228600" progId="Equation.DSMT4">
                  <p:embed/>
                </p:oleObj>
              </mc:Choice>
              <mc:Fallback>
                <p:oleObj name="Equation" r:id="rId10" imgW="520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04F35CC-C0C8-4DBA-AFB6-5A9AF6704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99063" y="3467100"/>
                        <a:ext cx="1671637" cy="733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F3E4821B-A44E-4C92-BB9F-2FC95D7A75C6}"/>
              </a:ext>
            </a:extLst>
          </p:cNvPr>
          <p:cNvGrpSpPr/>
          <p:nvPr/>
        </p:nvGrpSpPr>
        <p:grpSpPr>
          <a:xfrm flipV="1">
            <a:off x="7086600" y="4966164"/>
            <a:ext cx="1413933" cy="1935097"/>
            <a:chOff x="3100388" y="1106488"/>
            <a:chExt cx="3327400" cy="3743325"/>
          </a:xfrm>
        </p:grpSpPr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A255DCF1-9464-4830-B70B-71F159C94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7A7A141D-42F2-4FB0-9C5C-DA072165F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BB706E1-854F-4F76-83F3-651796697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29650" y="6032500"/>
          <a:ext cx="1673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228600" progId="Equation.DSMT4">
                  <p:embed/>
                </p:oleObj>
              </mc:Choice>
              <mc:Fallback>
                <p:oleObj name="Equation" r:id="rId12" imgW="52056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1BB706E1-854F-4F76-83F3-651796697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29650" y="6032500"/>
                        <a:ext cx="1673225" cy="733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3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BBDC-3CB9-4E5B-8204-12519C3A80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95264"/>
            <a:ext cx="8115300" cy="61912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Expand the following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C9A79E-D207-4476-8F12-AA86CC27E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34944"/>
              </p:ext>
            </p:extLst>
          </p:nvPr>
        </p:nvGraphicFramePr>
        <p:xfrm>
          <a:off x="363538" y="714376"/>
          <a:ext cx="24114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342720" progId="Equation.DSMT4">
                  <p:embed/>
                </p:oleObj>
              </mc:Choice>
              <mc:Fallback>
                <p:oleObj name="Equation" r:id="rId3" imgW="1002960" imgH="342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C9A79E-D207-4476-8F12-AA86CC27E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38" y="714376"/>
                        <a:ext cx="2411412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266CC7-1544-436C-AC39-8AA6DB4C6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094519"/>
              </p:ext>
            </p:extLst>
          </p:nvPr>
        </p:nvGraphicFramePr>
        <p:xfrm>
          <a:off x="252412" y="1692277"/>
          <a:ext cx="4395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304560" progId="Equation.DSMT4">
                  <p:embed/>
                </p:oleObj>
              </mc:Choice>
              <mc:Fallback>
                <p:oleObj name="Equation" r:id="rId5" imgW="1828800" imgH="304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266CC7-1544-436C-AC39-8AA6DB4C6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412" y="1692277"/>
                        <a:ext cx="4395788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7B1836-7FED-4F2C-A9E7-9141B1660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973" y="1492221"/>
            <a:ext cx="300595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YOU NEED TO FOIL!!!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419195C-7014-4567-AE52-666EC008A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31938"/>
              </p:ext>
            </p:extLst>
          </p:nvPr>
        </p:nvGraphicFramePr>
        <p:xfrm>
          <a:off x="252412" y="2578101"/>
          <a:ext cx="1250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253800" progId="Equation.DSMT4">
                  <p:embed/>
                </p:oleObj>
              </mc:Choice>
              <mc:Fallback>
                <p:oleObj name="Equation" r:id="rId7" imgW="5205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419195C-7014-4567-AE52-666EC008AD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412" y="2578101"/>
                        <a:ext cx="1250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E4010F-6C52-4081-A3C4-C05347DB9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80321"/>
              </p:ext>
            </p:extLst>
          </p:nvPr>
        </p:nvGraphicFramePr>
        <p:xfrm>
          <a:off x="1503363" y="2578101"/>
          <a:ext cx="18303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228600" progId="Equation.DSMT4">
                  <p:embed/>
                </p:oleObj>
              </mc:Choice>
              <mc:Fallback>
                <p:oleObj name="Equation" r:id="rId9" imgW="7617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E4010F-6C52-4081-A3C4-C05347DB9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3363" y="2578101"/>
                        <a:ext cx="183038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CFDF129-1473-45CD-95AD-D134B75CB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31466"/>
              </p:ext>
            </p:extLst>
          </p:nvPr>
        </p:nvGraphicFramePr>
        <p:xfrm>
          <a:off x="3333750" y="2564001"/>
          <a:ext cx="18303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760" imgH="228600" progId="Equation.DSMT4">
                  <p:embed/>
                </p:oleObj>
              </mc:Choice>
              <mc:Fallback>
                <p:oleObj name="Equation" r:id="rId11" imgW="7617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CFDF129-1473-45CD-95AD-D134B75CB4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3750" y="2564001"/>
                        <a:ext cx="183038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F6774CD-CE68-4719-BC10-3B3FB35A1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133532"/>
              </p:ext>
            </p:extLst>
          </p:nvPr>
        </p:nvGraphicFramePr>
        <p:xfrm>
          <a:off x="5250512" y="2579689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203040" progId="Equation.DSMT4">
                  <p:embed/>
                </p:oleObj>
              </mc:Choice>
              <mc:Fallback>
                <p:oleObj name="Equation" r:id="rId12" imgW="34272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F6774CD-CE68-4719-BC10-3B3FB35A1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0512" y="2579689"/>
                        <a:ext cx="8239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992CC5D-9DEA-4C59-8CFF-2F346F89A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349324"/>
              </p:ext>
            </p:extLst>
          </p:nvPr>
        </p:nvGraphicFramePr>
        <p:xfrm>
          <a:off x="279493" y="3260726"/>
          <a:ext cx="1250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253800" progId="Equation.DSMT4">
                  <p:embed/>
                </p:oleObj>
              </mc:Choice>
              <mc:Fallback>
                <p:oleObj name="Equation" r:id="rId14" imgW="5205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992CC5D-9DEA-4C59-8CFF-2F346F89A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493" y="3260726"/>
                        <a:ext cx="1250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3C4B25C-AF81-4736-9177-7D84040DC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18855"/>
              </p:ext>
            </p:extLst>
          </p:nvPr>
        </p:nvGraphicFramePr>
        <p:xfrm>
          <a:off x="1503363" y="3246626"/>
          <a:ext cx="18303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61760" imgH="228600" progId="Equation.DSMT4">
                  <p:embed/>
                </p:oleObj>
              </mc:Choice>
              <mc:Fallback>
                <p:oleObj name="Equation" r:id="rId15" imgW="7617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3C4B25C-AF81-4736-9177-7D84040DC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03363" y="3246626"/>
                        <a:ext cx="183038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72F155-DFF6-4DF4-9BF1-AB66F28CE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38904"/>
              </p:ext>
            </p:extLst>
          </p:nvPr>
        </p:nvGraphicFramePr>
        <p:xfrm>
          <a:off x="3285000" y="3267171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720" imgH="203040" progId="Equation.DSMT4">
                  <p:embed/>
                </p:oleObj>
              </mc:Choice>
              <mc:Fallback>
                <p:oleObj name="Equation" r:id="rId17" imgW="34272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F72F155-DFF6-4DF4-9BF1-AB66F28CE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85000" y="3267171"/>
                        <a:ext cx="8239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0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71276"/>
            <a:ext cx="9267825" cy="530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V) What if there are TWO Radicals??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579670"/>
              </p:ext>
            </p:extLst>
          </p:nvPr>
        </p:nvGraphicFramePr>
        <p:xfrm>
          <a:off x="362652" y="853609"/>
          <a:ext cx="39147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45960" imgH="266400" progId="Equation.DSMT4">
                  <p:embed/>
                </p:oleObj>
              </mc:Choice>
              <mc:Fallback>
                <p:oleObj name="Equation" r:id="rId3" imgW="2145960" imgH="26640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52" y="853609"/>
                        <a:ext cx="39147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155309"/>
              </p:ext>
            </p:extLst>
          </p:nvPr>
        </p:nvGraphicFramePr>
        <p:xfrm>
          <a:off x="4321935" y="1393427"/>
          <a:ext cx="26416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241200" progId="Equation.DSMT4">
                  <p:embed/>
                </p:oleObj>
              </mc:Choice>
              <mc:Fallback>
                <p:oleObj name="Equation" r:id="rId5" imgW="1447560" imgH="241200" progId="Equation.DSMT4">
                  <p:embed/>
                  <p:pic>
                    <p:nvPicPr>
                      <p:cNvPr id="9229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935" y="1393427"/>
                        <a:ext cx="26416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27415"/>
              </p:ext>
            </p:extLst>
          </p:nvPr>
        </p:nvGraphicFramePr>
        <p:xfrm>
          <a:off x="4025670" y="1851492"/>
          <a:ext cx="3229562" cy="65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28800" imgH="368300" progId="Equation.DSMT4">
                  <p:embed/>
                </p:oleObj>
              </mc:Choice>
              <mc:Fallback>
                <p:oleObj name="Equation" r:id="rId7" imgW="1828800" imgH="368300" progId="Equation.DSMT4">
                  <p:embed/>
                  <p:pic>
                    <p:nvPicPr>
                      <p:cNvPr id="923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670" y="1851492"/>
                        <a:ext cx="3229562" cy="652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996825"/>
              </p:ext>
            </p:extLst>
          </p:nvPr>
        </p:nvGraphicFramePr>
        <p:xfrm>
          <a:off x="4603435" y="2536948"/>
          <a:ext cx="38004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82800" imgH="241300" progId="Equation.DSMT4">
                  <p:embed/>
                </p:oleObj>
              </mc:Choice>
              <mc:Fallback>
                <p:oleObj name="Equation" r:id="rId9" imgW="2082800" imgH="241300" progId="Equation.DSMT4">
                  <p:embed/>
                  <p:pic>
                    <p:nvPicPr>
                      <p:cNvPr id="9231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435" y="2536948"/>
                        <a:ext cx="38004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62420"/>
              </p:ext>
            </p:extLst>
          </p:nvPr>
        </p:nvGraphicFramePr>
        <p:xfrm>
          <a:off x="4845659" y="3014417"/>
          <a:ext cx="22256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18671" imgH="241195" progId="Equation.DSMT4">
                  <p:embed/>
                </p:oleObj>
              </mc:Choice>
              <mc:Fallback>
                <p:oleObj name="Equation" r:id="rId11" imgW="1218671" imgH="241195" progId="Equation.DSMT4">
                  <p:embed/>
                  <p:pic>
                    <p:nvPicPr>
                      <p:cNvPr id="9232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659" y="3014417"/>
                        <a:ext cx="22256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9091"/>
              </p:ext>
            </p:extLst>
          </p:nvPr>
        </p:nvGraphicFramePr>
        <p:xfrm>
          <a:off x="4967686" y="3507788"/>
          <a:ext cx="16684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" imgH="241300" progId="Equation.DSMT4">
                  <p:embed/>
                </p:oleObj>
              </mc:Choice>
              <mc:Fallback>
                <p:oleObj name="Equation" r:id="rId13" imgW="914400" imgH="241300" progId="Equation.DSMT4">
                  <p:embed/>
                  <p:pic>
                    <p:nvPicPr>
                      <p:cNvPr id="9233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686" y="3507788"/>
                        <a:ext cx="1668462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58655"/>
              </p:ext>
            </p:extLst>
          </p:nvPr>
        </p:nvGraphicFramePr>
        <p:xfrm>
          <a:off x="4985151" y="4034242"/>
          <a:ext cx="1697140" cy="34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5920" imgH="177723" progId="Equation.DSMT4">
                  <p:embed/>
                </p:oleObj>
              </mc:Choice>
              <mc:Fallback>
                <p:oleObj name="Equation" r:id="rId15" imgW="875920" imgH="177723" progId="Equation.DSMT4">
                  <p:embed/>
                  <p:pic>
                    <p:nvPicPr>
                      <p:cNvPr id="9234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151" y="4034242"/>
                        <a:ext cx="1697140" cy="347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94674"/>
              </p:ext>
            </p:extLst>
          </p:nvPr>
        </p:nvGraphicFramePr>
        <p:xfrm>
          <a:off x="4475245" y="4426856"/>
          <a:ext cx="1797919" cy="47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72516" imgH="177646" progId="Equation.DSMT4">
                  <p:embed/>
                </p:oleObj>
              </mc:Choice>
              <mc:Fallback>
                <p:oleObj name="Equation" r:id="rId17" imgW="672516" imgH="177646" progId="Equation.DSMT4">
                  <p:embed/>
                  <p:pic>
                    <p:nvPicPr>
                      <p:cNvPr id="9235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45" y="4426856"/>
                        <a:ext cx="1797919" cy="478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124450" y="830337"/>
            <a:ext cx="59721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1. Move one of the radicals to the other side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559996" y="1962709"/>
            <a:ext cx="237597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2. FOIL both sides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601329" y="2799602"/>
            <a:ext cx="2922595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3. Make sure you know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how to expand each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side correctly!!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812528" y="3767558"/>
            <a:ext cx="205697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4. Simplify and 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solve for “x”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536098" y="3541985"/>
            <a:ext cx="191270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5. Square both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 sides again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28147" y="4237970"/>
            <a:ext cx="204895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6. Go and check</a:t>
            </a:r>
            <a:br>
              <a:rPr lang="en-CA" sz="2000" dirty="0">
                <a:solidFill>
                  <a:srgbClr val="FF0000"/>
                </a:solidFill>
              </a:rPr>
            </a:br>
            <a:r>
              <a:rPr lang="en-CA" sz="2000" dirty="0">
                <a:solidFill>
                  <a:srgbClr val="FF0000"/>
                </a:solidFill>
              </a:rPr>
              <a:t> your solution</a:t>
            </a:r>
          </a:p>
        </p:txBody>
      </p:sp>
      <p:graphicFrame>
        <p:nvGraphicFramePr>
          <p:cNvPr id="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88927"/>
              </p:ext>
            </p:extLst>
          </p:nvPr>
        </p:nvGraphicFramePr>
        <p:xfrm>
          <a:off x="1743028" y="5014802"/>
          <a:ext cx="51419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819160" imgH="304560" progId="Equation.DSMT4">
                  <p:embed/>
                </p:oleObj>
              </mc:Choice>
              <mc:Fallback>
                <p:oleObj name="Equation" r:id="rId19" imgW="2819160" imgH="304560" progId="Equation.DSMT4">
                  <p:embed/>
                  <p:pic>
                    <p:nvPicPr>
                      <p:cNvPr id="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28" y="5014802"/>
                        <a:ext cx="51419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02016"/>
              </p:ext>
            </p:extLst>
          </p:nvPr>
        </p:nvGraphicFramePr>
        <p:xfrm>
          <a:off x="3030305" y="5478591"/>
          <a:ext cx="3521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30320" imgH="304560" progId="Equation.DSMT4">
                  <p:embed/>
                </p:oleObj>
              </mc:Choice>
              <mc:Fallback>
                <p:oleObj name="Equation" r:id="rId21" imgW="1930320" imgH="304560" progId="Equation.DSMT4">
                  <p:embed/>
                  <p:pic>
                    <p:nvPicPr>
                      <p:cNvPr id="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305" y="5478591"/>
                        <a:ext cx="35210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077188"/>
              </p:ext>
            </p:extLst>
          </p:nvPr>
        </p:nvGraphicFramePr>
        <p:xfrm>
          <a:off x="3398057" y="5943484"/>
          <a:ext cx="275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11280" imgH="304560" progId="Equation.DSMT4">
                  <p:embed/>
                </p:oleObj>
              </mc:Choice>
              <mc:Fallback>
                <p:oleObj name="Equation" r:id="rId23" imgW="1511280" imgH="304560" progId="Equation.DSMT4">
                  <p:embed/>
                  <p:pic>
                    <p:nvPicPr>
                      <p:cNvPr id="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057" y="5943484"/>
                        <a:ext cx="2755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96602"/>
              </p:ext>
            </p:extLst>
          </p:nvPr>
        </p:nvGraphicFramePr>
        <p:xfrm>
          <a:off x="4277427" y="6436638"/>
          <a:ext cx="1863361" cy="39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50680" imgH="177480" progId="Equation.DSMT4">
                  <p:embed/>
                </p:oleObj>
              </mc:Choice>
              <mc:Fallback>
                <p:oleObj name="Equation" r:id="rId25" imgW="850680" imgH="177480" progId="Equation.DSMT4">
                  <p:embed/>
                  <p:pic>
                    <p:nvPicPr>
                      <p:cNvPr id="8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427" y="6436638"/>
                        <a:ext cx="1863361" cy="390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11350" y="317500"/>
          <a:ext cx="3543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43120" imgH="495000" progId="Equation.DSMT4">
                  <p:embed/>
                </p:oleObj>
              </mc:Choice>
              <mc:Fallback>
                <p:oleObj name="Equation" r:id="rId3" imgW="3543120" imgH="495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317500"/>
                        <a:ext cx="35433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922100" y="866683"/>
          <a:ext cx="367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70300" imgH="723900" progId="Equation.DSMT4">
                  <p:embed/>
                </p:oleObj>
              </mc:Choice>
              <mc:Fallback>
                <p:oleObj name="Equation" r:id="rId5" imgW="3670300" imgH="723900" progId="Equation.DSMT4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100" y="866683"/>
                        <a:ext cx="36703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885587" y="1721300"/>
          <a:ext cx="375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59200" imgH="444500" progId="Equation.DSMT4">
                  <p:embed/>
                </p:oleObj>
              </mc:Choice>
              <mc:Fallback>
                <p:oleObj name="Equation" r:id="rId7" imgW="3759200" imgH="444500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587" y="1721300"/>
                        <a:ext cx="3759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230075" y="2278242"/>
          <a:ext cx="3060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60700" imgH="444500" progId="Equation.DSMT4">
                  <p:embed/>
                </p:oleObj>
              </mc:Choice>
              <mc:Fallback>
                <p:oleObj name="Equation" r:id="rId9" imgW="3060700" imgH="444500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075" y="2278242"/>
                        <a:ext cx="3060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479312" y="2848154"/>
          <a:ext cx="255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52700" imgH="444500" progId="Equation.DSMT4">
                  <p:embed/>
                </p:oleObj>
              </mc:Choice>
              <mc:Fallback>
                <p:oleObj name="Equation" r:id="rId11" imgW="2552700" imgH="444500" progId="Equation.DSMT4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312" y="2848154"/>
                        <a:ext cx="2552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671400" y="3432354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84400" imgH="444500" progId="Equation.DSMT4">
                  <p:embed/>
                </p:oleObj>
              </mc:Choice>
              <mc:Fallback>
                <p:oleObj name="Equation" r:id="rId13" imgW="2184400" imgH="444500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400" y="3432354"/>
                        <a:ext cx="2184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272937" y="3981358"/>
          <a:ext cx="299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97200" imgH="723900" progId="Equation.DSMT4">
                  <p:embed/>
                </p:oleObj>
              </mc:Choice>
              <mc:Fallback>
                <p:oleObj name="Equation" r:id="rId15" imgW="2997200" imgH="723900" progId="Equation.DSMT4">
                  <p:embed/>
                  <p:pic>
                    <p:nvPicPr>
                      <p:cNvPr id="19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937" y="3981358"/>
                        <a:ext cx="2997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491286" y="4736597"/>
          <a:ext cx="255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52700" imgH="381000" progId="Equation.DSMT4">
                  <p:embed/>
                </p:oleObj>
              </mc:Choice>
              <mc:Fallback>
                <p:oleObj name="Equation" r:id="rId17" imgW="2552700" imgH="381000" progId="Equation.DSMT4">
                  <p:embed/>
                  <p:pic>
                    <p:nvPicPr>
                      <p:cNvPr id="19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286" y="4736597"/>
                        <a:ext cx="2552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741250" y="5229767"/>
          <a:ext cx="207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70100" imgH="381000" progId="Equation.DSMT4">
                  <p:embed/>
                </p:oleObj>
              </mc:Choice>
              <mc:Fallback>
                <p:oleObj name="Equation" r:id="rId19" imgW="2070100" imgH="381000" progId="Equation.DSMT4">
                  <p:embed/>
                  <p:pic>
                    <p:nvPicPr>
                      <p:cNvPr id="1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250" y="5229767"/>
                        <a:ext cx="2070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2598375" y="5723117"/>
          <a:ext cx="2425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25700" imgH="482600" progId="Equation.DSMT4">
                  <p:embed/>
                </p:oleObj>
              </mc:Choice>
              <mc:Fallback>
                <p:oleObj name="Equation" r:id="rId21" imgW="2425700" imgH="482600" progId="Equation.DSMT4">
                  <p:embed/>
                  <p:pic>
                    <p:nvPicPr>
                      <p:cNvPr id="194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375" y="5723117"/>
                        <a:ext cx="24257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2601551" y="6297477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85502" imgH="317362" progId="Equation.DSMT4">
                  <p:embed/>
                </p:oleObj>
              </mc:Choice>
              <mc:Fallback>
                <p:oleObj name="Equation" r:id="rId23" imgW="685502" imgH="317362" progId="Equation.DSMT4">
                  <p:embed/>
                  <p:pic>
                    <p:nvPicPr>
                      <p:cNvPr id="194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551" y="6297477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672391" y="6254750"/>
          <a:ext cx="140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09088" imgH="393529" progId="Equation.DSMT4">
                  <p:embed/>
                </p:oleObj>
              </mc:Choice>
              <mc:Fallback>
                <p:oleObj name="Equation" r:id="rId25" imgW="1409088" imgH="393529" progId="Equation.DSMT4">
                  <p:embed/>
                  <p:pic>
                    <p:nvPicPr>
                      <p:cNvPr id="194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391" y="6254750"/>
                        <a:ext cx="1409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01395" y="300447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Check: </a:t>
            </a:r>
          </a:p>
        </p:txBody>
      </p:sp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7770453" y="362721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502" imgH="317362" progId="Equation.DSMT4">
                  <p:embed/>
                </p:oleObj>
              </mc:Choice>
              <mc:Fallback>
                <p:oleObj name="Equation" r:id="rId27" imgW="685502" imgH="317362" progId="Equation.DSMT4">
                  <p:embed/>
                  <p:pic>
                    <p:nvPicPr>
                      <p:cNvPr id="194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453" y="362721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619875" y="746488"/>
          <a:ext cx="328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289300" imgH="596900" progId="Equation.DSMT4">
                  <p:embed/>
                </p:oleObj>
              </mc:Choice>
              <mc:Fallback>
                <p:oleObj name="Equation" r:id="rId29" imgW="3289300" imgH="596900" progId="Equation.DSMT4">
                  <p:embed/>
                  <p:pic>
                    <p:nvPicPr>
                      <p:cNvPr id="194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746488"/>
                        <a:ext cx="328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7337019" y="1444761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184400" imgH="444500" progId="Equation.DSMT4">
                  <p:embed/>
                </p:oleObj>
              </mc:Choice>
              <mc:Fallback>
                <p:oleObj name="Equation" r:id="rId31" imgW="2184400" imgH="444500" progId="Equation.DSMT4">
                  <p:embed/>
                  <p:pic>
                    <p:nvPicPr>
                      <p:cNvPr id="194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019" y="1444761"/>
                        <a:ext cx="2184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7872413" y="2072051"/>
          <a:ext cx="110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104900" imgH="304800" progId="Equation.DSMT4">
                  <p:embed/>
                </p:oleObj>
              </mc:Choice>
              <mc:Fallback>
                <p:oleObj name="Equation" r:id="rId33" imgW="1104900" imgH="304800" progId="Equation.DSMT4">
                  <p:embed/>
                  <p:pic>
                    <p:nvPicPr>
                      <p:cNvPr id="194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413" y="2072051"/>
                        <a:ext cx="1104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7866063" y="2722563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48975" imgH="317362" progId="Equation.DSMT4">
                  <p:embed/>
                </p:oleObj>
              </mc:Choice>
              <mc:Fallback>
                <p:oleObj name="Equation" r:id="rId35" imgW="748975" imgH="317362" progId="Equation.DSMT4">
                  <p:embed/>
                  <p:pic>
                    <p:nvPicPr>
                      <p:cNvPr id="194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2722563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6570663" y="3159125"/>
          <a:ext cx="340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403600" imgH="596900" progId="Equation.DSMT4">
                  <p:embed/>
                </p:oleObj>
              </mc:Choice>
              <mc:Fallback>
                <p:oleObj name="Equation" r:id="rId37" imgW="3403600" imgH="596900" progId="Equation.DSMT4">
                  <p:embed/>
                  <p:pic>
                    <p:nvPicPr>
                      <p:cNvPr id="194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3159125"/>
                        <a:ext cx="340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Object 21"/>
          <p:cNvGraphicFramePr>
            <a:graphicFrameLocks noChangeAspect="1"/>
          </p:cNvGraphicFramePr>
          <p:nvPr/>
        </p:nvGraphicFramePr>
        <p:xfrm>
          <a:off x="7112000" y="3923574"/>
          <a:ext cx="233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336800" imgH="444500" progId="Equation.DSMT4">
                  <p:embed/>
                </p:oleObj>
              </mc:Choice>
              <mc:Fallback>
                <p:oleObj name="Equation" r:id="rId39" imgW="2336800" imgH="444500" progId="Equation.DSMT4">
                  <p:embed/>
                  <p:pic>
                    <p:nvPicPr>
                      <p:cNvPr id="194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3923574"/>
                        <a:ext cx="233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7481888" y="4468813"/>
          <a:ext cx="1562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562100" imgH="444500" progId="Equation.DSMT4">
                  <p:embed/>
                </p:oleObj>
              </mc:Choice>
              <mc:Fallback>
                <p:oleObj name="Equation" r:id="rId41" imgW="1562100" imgH="444500" progId="Equation.DSMT4">
                  <p:embed/>
                  <p:pic>
                    <p:nvPicPr>
                      <p:cNvPr id="194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4468813"/>
                        <a:ext cx="1562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905904" y="5029200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So x = 6 is extraneous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76541" y="6148445"/>
            <a:ext cx="529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Therefore, x = 1 is the only solution.</a:t>
            </a:r>
          </a:p>
        </p:txBody>
      </p:sp>
      <p:graphicFrame>
        <p:nvGraphicFramePr>
          <p:cNvPr id="99490" name="Object 162"/>
          <p:cNvGraphicFramePr>
            <a:graphicFrameLocks noChangeAspect="1"/>
          </p:cNvGraphicFramePr>
          <p:nvPr/>
        </p:nvGraphicFramePr>
        <p:xfrm>
          <a:off x="6283398" y="254000"/>
          <a:ext cx="3949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949560" imgH="545760" progId="Equation.DSMT4">
                  <p:embed/>
                </p:oleObj>
              </mc:Choice>
              <mc:Fallback>
                <p:oleObj name="Equation" r:id="rId43" imgW="3949560" imgH="545760" progId="Equation.DSMT4">
                  <p:embed/>
                  <p:pic>
                    <p:nvPicPr>
                      <p:cNvPr id="9949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98" y="254000"/>
                        <a:ext cx="39497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9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5DE9F990-D3B1-ABB9-4FE7-0A8AAF393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708091"/>
              </p:ext>
            </p:extLst>
          </p:nvPr>
        </p:nvGraphicFramePr>
        <p:xfrm>
          <a:off x="373558" y="270946"/>
          <a:ext cx="4752102" cy="60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266400" progId="Equation.DSMT4">
                  <p:embed/>
                </p:oleObj>
              </mc:Choice>
              <mc:Fallback>
                <p:oleObj name="Equation" r:id="rId2" imgW="2095200" imgH="26640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5DE9F990-D3B1-ABB9-4FE7-0A8AAF393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58" y="270946"/>
                        <a:ext cx="4752102" cy="607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18C0D471-D118-CDED-C2B1-3038C702B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029541"/>
              </p:ext>
            </p:extLst>
          </p:nvPr>
        </p:nvGraphicFramePr>
        <p:xfrm>
          <a:off x="1865869" y="1116280"/>
          <a:ext cx="31686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41200" progId="Equation.DSMT4">
                  <p:embed/>
                </p:oleObj>
              </mc:Choice>
              <mc:Fallback>
                <p:oleObj name="Equation" r:id="rId4" imgW="1396800" imgH="2412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18C0D471-D118-CDED-C2B1-3038C702B9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869" y="1116280"/>
                        <a:ext cx="31686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721526A-ECF5-A5DF-62A8-F66B6C95D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72008"/>
              </p:ext>
            </p:extLst>
          </p:nvPr>
        </p:nvGraphicFramePr>
        <p:xfrm>
          <a:off x="555089" y="1904650"/>
          <a:ext cx="49831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330120" progId="Equation.DSMT4">
                  <p:embed/>
                </p:oleObj>
              </mc:Choice>
              <mc:Fallback>
                <p:oleObj name="Equation" r:id="rId6" imgW="2197080" imgH="33012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B721526A-ECF5-A5DF-62A8-F66B6C95D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89" y="1904650"/>
                        <a:ext cx="4983163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262994C-33DE-00EB-A8F7-DFBA03BB8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448606"/>
              </p:ext>
            </p:extLst>
          </p:nvPr>
        </p:nvGraphicFramePr>
        <p:xfrm>
          <a:off x="503296" y="2693020"/>
          <a:ext cx="44926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241200" progId="Equation.DSMT4">
                  <p:embed/>
                </p:oleObj>
              </mc:Choice>
              <mc:Fallback>
                <p:oleObj name="Equation" r:id="rId8" imgW="1981080" imgH="2412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D262994C-33DE-00EB-A8F7-DFBA03BB8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96" y="2693020"/>
                        <a:ext cx="4492625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CBA8705-2135-F6C0-0224-8863C6109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698675"/>
              </p:ext>
            </p:extLst>
          </p:nvPr>
        </p:nvGraphicFramePr>
        <p:xfrm>
          <a:off x="555089" y="3336306"/>
          <a:ext cx="29670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241200" progId="Equation.DSMT4">
                  <p:embed/>
                </p:oleObj>
              </mc:Choice>
              <mc:Fallback>
                <p:oleObj name="Equation" r:id="rId10" imgW="1307880" imgH="2412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FCBA8705-2135-F6C0-0224-8863C6109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89" y="3336306"/>
                        <a:ext cx="2967037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AF30A2D8-A7E5-EB0A-27E1-C4815B57CD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226103"/>
              </p:ext>
            </p:extLst>
          </p:nvPr>
        </p:nvGraphicFramePr>
        <p:xfrm>
          <a:off x="273050" y="4014788"/>
          <a:ext cx="43783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30320" imgH="266400" progId="Equation.DSMT4">
                  <p:embed/>
                </p:oleObj>
              </mc:Choice>
              <mc:Fallback>
                <p:oleObj name="Equation" r:id="rId12" imgW="1930320" imgH="2664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AF30A2D8-A7E5-EB0A-27E1-C4815B57CD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4014788"/>
                        <a:ext cx="4378325" cy="61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C390105C-6999-4C3A-516B-46B71A3B6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853763"/>
              </p:ext>
            </p:extLst>
          </p:nvPr>
        </p:nvGraphicFramePr>
        <p:xfrm>
          <a:off x="130812" y="4711700"/>
          <a:ext cx="5350411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08160" imgH="215640" progId="Equation.DSMT4">
                  <p:embed/>
                </p:oleObj>
              </mc:Choice>
              <mc:Fallback>
                <p:oleObj name="Equation" r:id="rId14" imgW="2108160" imgH="21564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C390105C-6999-4C3A-516B-46B71A3B6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2" y="4711700"/>
                        <a:ext cx="5350411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A29A7147-1AAA-46D5-D823-46170A58D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699002"/>
              </p:ext>
            </p:extLst>
          </p:nvPr>
        </p:nvGraphicFramePr>
        <p:xfrm>
          <a:off x="161330" y="5395293"/>
          <a:ext cx="3507116" cy="5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0" imgH="215640" progId="Equation.DSMT4">
                  <p:embed/>
                </p:oleObj>
              </mc:Choice>
              <mc:Fallback>
                <p:oleObj name="Equation" r:id="rId16" imgW="1396800" imgH="21564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A29A7147-1AAA-46D5-D823-46170A58D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30" y="5395293"/>
                        <a:ext cx="3507116" cy="54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D2D41C5B-6525-2F81-9245-88192E612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68951"/>
              </p:ext>
            </p:extLst>
          </p:nvPr>
        </p:nvGraphicFramePr>
        <p:xfrm>
          <a:off x="6568888" y="382588"/>
          <a:ext cx="4652962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54000" imgH="507960" progId="Equation.DSMT4">
                  <p:embed/>
                </p:oleObj>
              </mc:Choice>
              <mc:Fallback>
                <p:oleObj name="Equation" r:id="rId18" imgW="1854000" imgH="50796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D2D41C5B-6525-2F81-9245-88192E612F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888" y="382588"/>
                        <a:ext cx="4652962" cy="128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7777BFF9-6652-2D61-C503-F16F7CB3F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67056"/>
              </p:ext>
            </p:extLst>
          </p:nvPr>
        </p:nvGraphicFramePr>
        <p:xfrm>
          <a:off x="6568888" y="1835017"/>
          <a:ext cx="2422525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65160" imgH="431640" progId="Equation.DSMT4">
                  <p:embed/>
                </p:oleObj>
              </mc:Choice>
              <mc:Fallback>
                <p:oleObj name="Equation" r:id="rId20" imgW="965160" imgH="43164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7777BFF9-6652-2D61-C503-F16F7CB3F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888" y="1835017"/>
                        <a:ext cx="2422525" cy="1090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0C6D0605-46A1-DFEE-E2BD-1F17C17A8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815446"/>
              </p:ext>
            </p:extLst>
          </p:nvPr>
        </p:nvGraphicFramePr>
        <p:xfrm>
          <a:off x="6143148" y="3245470"/>
          <a:ext cx="14351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320" imgH="177480" progId="Equation.DSMT4">
                  <p:embed/>
                </p:oleObj>
              </mc:Choice>
              <mc:Fallback>
                <p:oleObj name="Equation" r:id="rId22" imgW="571320" imgH="17748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0C6D0605-46A1-DFEE-E2BD-1F17C17A8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148" y="3245470"/>
                        <a:ext cx="1435100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8CBC0466-24C6-4E89-7CB1-A4E1914BE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829320"/>
              </p:ext>
            </p:extLst>
          </p:nvPr>
        </p:nvGraphicFramePr>
        <p:xfrm>
          <a:off x="8686780" y="3240602"/>
          <a:ext cx="16573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60240" imgH="177480" progId="Equation.DSMT4">
                  <p:embed/>
                </p:oleObj>
              </mc:Choice>
              <mc:Fallback>
                <p:oleObj name="Equation" r:id="rId24" imgW="660240" imgH="17748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8CBC0466-24C6-4E89-7CB1-A4E1914BE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780" y="3240602"/>
                        <a:ext cx="1657350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661525-6F96-083E-5EC2-717AF58A40C5}"/>
              </a:ext>
            </a:extLst>
          </p:cNvPr>
          <p:cNvCxnSpPr/>
          <p:nvPr/>
        </p:nvCxnSpPr>
        <p:spPr>
          <a:xfrm flipV="1">
            <a:off x="8991413" y="3240602"/>
            <a:ext cx="306966" cy="5595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773BC3-1DBD-9A9F-81AB-B9FD2CAAA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776" y="3918089"/>
            <a:ext cx="16289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Extraneous!</a:t>
            </a:r>
          </a:p>
        </p:txBody>
      </p:sp>
    </p:spTree>
    <p:extLst>
      <p:ext uri="{BB962C8B-B14F-4D97-AF65-F5344CB8AC3E}">
        <p14:creationId xmlns:p14="http://schemas.microsoft.com/office/powerpoint/2010/main" val="37737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CEBD-E607-4CC0-8CA1-12817D91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10" y="114850"/>
            <a:ext cx="7467600" cy="538162"/>
          </a:xfrm>
        </p:spPr>
        <p:txBody>
          <a:bodyPr>
            <a:normAutofit fontScale="90000"/>
          </a:bodyPr>
          <a:lstStyle/>
          <a:p>
            <a:r>
              <a:rPr lang="en-US" dirty="0"/>
              <a:t>Solve the equation: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FC4B21B-49C5-4E6A-88AF-98F573EA7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99561"/>
              </p:ext>
            </p:extLst>
          </p:nvPr>
        </p:nvGraphicFramePr>
        <p:xfrm>
          <a:off x="399450" y="733725"/>
          <a:ext cx="3905776" cy="63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228600" progId="Equation.DSMT4">
                  <p:embed/>
                </p:oleObj>
              </mc:Choice>
              <mc:Fallback>
                <p:oleObj name="Equation" r:id="rId2" imgW="139680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FC4B21B-49C5-4E6A-88AF-98F573EA7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9450" y="733725"/>
                        <a:ext cx="3905776" cy="639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6565A4-12F9-4170-82F7-D6BFBC662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794936"/>
              </p:ext>
            </p:extLst>
          </p:nvPr>
        </p:nvGraphicFramePr>
        <p:xfrm>
          <a:off x="399450" y="1372852"/>
          <a:ext cx="4135120" cy="81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342720" progId="Equation.DSMT4">
                  <p:embed/>
                </p:oleObj>
              </mc:Choice>
              <mc:Fallback>
                <p:oleObj name="Equation" r:id="rId4" imgW="1739880" imgH="342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56565A4-12F9-4170-82F7-D6BFBC662E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450" y="1372852"/>
                        <a:ext cx="4135120" cy="81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1C07D0-3783-46C9-8990-5281275DF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29273"/>
              </p:ext>
            </p:extLst>
          </p:nvPr>
        </p:nvGraphicFramePr>
        <p:xfrm>
          <a:off x="399450" y="2186914"/>
          <a:ext cx="5283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304560" progId="Equation.DSMT4">
                  <p:embed/>
                </p:oleObj>
              </mc:Choice>
              <mc:Fallback>
                <p:oleObj name="Equation" r:id="rId6" imgW="2222280" imgH="304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1C07D0-3783-46C9-8990-5281275DF2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450" y="2186914"/>
                        <a:ext cx="5283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F4A2C2-D354-4844-AC7D-350291A03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031164"/>
              </p:ext>
            </p:extLst>
          </p:nvPr>
        </p:nvGraphicFramePr>
        <p:xfrm>
          <a:off x="409610" y="2900655"/>
          <a:ext cx="4800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228600" progId="Equation.DSMT4">
                  <p:embed/>
                </p:oleObj>
              </mc:Choice>
              <mc:Fallback>
                <p:oleObj name="Equation" r:id="rId8" imgW="20192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DF4A2C2-D354-4844-AC7D-350291A030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9610" y="2900655"/>
                        <a:ext cx="48006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0B5211-E11A-4236-839C-B499FF8E4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99973"/>
              </p:ext>
            </p:extLst>
          </p:nvPr>
        </p:nvGraphicFramePr>
        <p:xfrm>
          <a:off x="2781226" y="3532964"/>
          <a:ext cx="3048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228600" progId="Equation.DSMT4">
                  <p:embed/>
                </p:oleObj>
              </mc:Choice>
              <mc:Fallback>
                <p:oleObj name="Equation" r:id="rId10" imgW="12826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A0B5211-E11A-4236-839C-B499FF8E42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81226" y="3532964"/>
                        <a:ext cx="30480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F399ADD-D1C8-45CB-BB46-9A3CC865E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754994"/>
              </p:ext>
            </p:extLst>
          </p:nvPr>
        </p:nvGraphicFramePr>
        <p:xfrm>
          <a:off x="2352919" y="4017785"/>
          <a:ext cx="38639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5400" imgH="342720" progId="Equation.DSMT4">
                  <p:embed/>
                </p:oleObj>
              </mc:Choice>
              <mc:Fallback>
                <p:oleObj name="Equation" r:id="rId12" imgW="1625400" imgH="342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F399ADD-D1C8-45CB-BB46-9A3CC865E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52919" y="4017785"/>
                        <a:ext cx="3863975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2D42EE1-134F-4E7D-BCB3-18E2197C6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8275"/>
              </p:ext>
            </p:extLst>
          </p:nvPr>
        </p:nvGraphicFramePr>
        <p:xfrm>
          <a:off x="1143354" y="4759783"/>
          <a:ext cx="49498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82600" imgH="253800" progId="Equation.DSMT4">
                  <p:embed/>
                </p:oleObj>
              </mc:Choice>
              <mc:Fallback>
                <p:oleObj name="Equation" r:id="rId14" imgW="208260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2D42EE1-134F-4E7D-BCB3-18E2197C6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43354" y="4759783"/>
                        <a:ext cx="494982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C7B8737-1D22-473A-BF58-2EEDD59A4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97225"/>
              </p:ext>
            </p:extLst>
          </p:nvPr>
        </p:nvGraphicFramePr>
        <p:xfrm>
          <a:off x="238478" y="5345447"/>
          <a:ext cx="5854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63480" imgH="203040" progId="Equation.DSMT4">
                  <p:embed/>
                </p:oleObj>
              </mc:Choice>
              <mc:Fallback>
                <p:oleObj name="Equation" r:id="rId16" imgW="24634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C7B8737-1D22-473A-BF58-2EEDD59A42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8478" y="5345447"/>
                        <a:ext cx="5854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1E7926C-FAFE-4B16-B269-A7FFB36D8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01485"/>
              </p:ext>
            </p:extLst>
          </p:nvPr>
        </p:nvGraphicFramePr>
        <p:xfrm>
          <a:off x="311112" y="5896945"/>
          <a:ext cx="45577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17360" imgH="203040" progId="Equation.DSMT4">
                  <p:embed/>
                </p:oleObj>
              </mc:Choice>
              <mc:Fallback>
                <p:oleObj name="Equation" r:id="rId18" imgW="19173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1E7926C-FAFE-4B16-B269-A7FFB36D8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1112" y="5896945"/>
                        <a:ext cx="45577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40818D3-9775-0481-E707-12F308FB2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6317"/>
              </p:ext>
            </p:extLst>
          </p:nvPr>
        </p:nvGraphicFramePr>
        <p:xfrm>
          <a:off x="7312025" y="570688"/>
          <a:ext cx="32591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71600" imgH="203040" progId="Equation.DSMT4">
                  <p:embed/>
                </p:oleObj>
              </mc:Choice>
              <mc:Fallback>
                <p:oleObj name="Equation" r:id="rId20" imgW="13716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40818D3-9775-0481-E707-12F308FB2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12025" y="570688"/>
                        <a:ext cx="3259138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" name="Object 209">
            <a:extLst>
              <a:ext uri="{FF2B5EF4-FFF2-40B4-BE49-F238E27FC236}">
                <a16:creationId xmlns:a16="http://schemas.microsoft.com/office/drawing/2014/main" id="{EFB5D27C-150E-DC45-5B22-7E1CBDACC8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086606"/>
              </p:ext>
            </p:extLst>
          </p:nvPr>
        </p:nvGraphicFramePr>
        <p:xfrm>
          <a:off x="6662738" y="1219386"/>
          <a:ext cx="455771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17360" imgH="469800" progId="Equation.DSMT4">
                  <p:embed/>
                </p:oleObj>
              </mc:Choice>
              <mc:Fallback>
                <p:oleObj name="Equation" r:id="rId22" imgW="1917360" imgH="469800" progId="Equation.DSMT4">
                  <p:embed/>
                  <p:pic>
                    <p:nvPicPr>
                      <p:cNvPr id="210" name="Object 209">
                        <a:extLst>
                          <a:ext uri="{FF2B5EF4-FFF2-40B4-BE49-F238E27FC236}">
                            <a16:creationId xmlns:a16="http://schemas.microsoft.com/office/drawing/2014/main" id="{EFB5D27C-150E-DC45-5B22-7E1CBDACC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62738" y="1219386"/>
                        <a:ext cx="4557712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" name="Object 210">
            <a:extLst>
              <a:ext uri="{FF2B5EF4-FFF2-40B4-BE49-F238E27FC236}">
                <a16:creationId xmlns:a16="http://schemas.microsoft.com/office/drawing/2014/main" id="{007FE21F-A8A6-358F-A2F0-5BFE83AD7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983461"/>
              </p:ext>
            </p:extLst>
          </p:nvPr>
        </p:nvGraphicFramePr>
        <p:xfrm>
          <a:off x="6662738" y="2548864"/>
          <a:ext cx="30781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95280" imgH="393480" progId="Equation.DSMT4">
                  <p:embed/>
                </p:oleObj>
              </mc:Choice>
              <mc:Fallback>
                <p:oleObj name="Equation" r:id="rId24" imgW="1295280" imgH="393480" progId="Equation.DSMT4">
                  <p:embed/>
                  <p:pic>
                    <p:nvPicPr>
                      <p:cNvPr id="211" name="Object 210">
                        <a:extLst>
                          <a:ext uri="{FF2B5EF4-FFF2-40B4-BE49-F238E27FC236}">
                            <a16:creationId xmlns:a16="http://schemas.microsoft.com/office/drawing/2014/main" id="{007FE21F-A8A6-358F-A2F0-5BFE83AD7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662738" y="2548864"/>
                        <a:ext cx="3078163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Object 211">
            <a:extLst>
              <a:ext uri="{FF2B5EF4-FFF2-40B4-BE49-F238E27FC236}">
                <a16:creationId xmlns:a16="http://schemas.microsoft.com/office/drawing/2014/main" id="{B1AEE000-798B-D864-76C0-32778461C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4152"/>
              </p:ext>
            </p:extLst>
          </p:nvPr>
        </p:nvGraphicFramePr>
        <p:xfrm>
          <a:off x="6521584" y="3864751"/>
          <a:ext cx="18097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61760" imgH="177480" progId="Equation.DSMT4">
                  <p:embed/>
                </p:oleObj>
              </mc:Choice>
              <mc:Fallback>
                <p:oleObj name="Equation" r:id="rId26" imgW="761760" imgH="177480" progId="Equation.DSMT4">
                  <p:embed/>
                  <p:pic>
                    <p:nvPicPr>
                      <p:cNvPr id="212" name="Object 211">
                        <a:extLst>
                          <a:ext uri="{FF2B5EF4-FFF2-40B4-BE49-F238E27FC236}">
                            <a16:creationId xmlns:a16="http://schemas.microsoft.com/office/drawing/2014/main" id="{B1AEE000-798B-D864-76C0-32778461C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521584" y="3864751"/>
                        <a:ext cx="18097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ct 212">
            <a:extLst>
              <a:ext uri="{FF2B5EF4-FFF2-40B4-BE49-F238E27FC236}">
                <a16:creationId xmlns:a16="http://schemas.microsoft.com/office/drawing/2014/main" id="{C6DC3A3D-6DEC-E374-8E33-B8D8EC8CF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976057"/>
              </p:ext>
            </p:extLst>
          </p:nvPr>
        </p:nvGraphicFramePr>
        <p:xfrm>
          <a:off x="8857071" y="3859988"/>
          <a:ext cx="21717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14400" imgH="177480" progId="Equation.DSMT4">
                  <p:embed/>
                </p:oleObj>
              </mc:Choice>
              <mc:Fallback>
                <p:oleObj name="Equation" r:id="rId28" imgW="914400" imgH="177480" progId="Equation.DSMT4">
                  <p:embed/>
                  <p:pic>
                    <p:nvPicPr>
                      <p:cNvPr id="213" name="Object 212">
                        <a:extLst>
                          <a:ext uri="{FF2B5EF4-FFF2-40B4-BE49-F238E27FC236}">
                            <a16:creationId xmlns:a16="http://schemas.microsoft.com/office/drawing/2014/main" id="{C6DC3A3D-6DEC-E374-8E33-B8D8EC8CF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857071" y="3859988"/>
                        <a:ext cx="21717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5A5D9D12-F78B-F4D8-6460-B9EB848B05D0}"/>
              </a:ext>
            </a:extLst>
          </p:cNvPr>
          <p:cNvCxnSpPr/>
          <p:nvPr/>
        </p:nvCxnSpPr>
        <p:spPr>
          <a:xfrm flipV="1">
            <a:off x="9152826" y="3754576"/>
            <a:ext cx="306966" cy="5595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DFD9F427-44F9-B2C8-CF03-1586644A5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189" y="4432063"/>
            <a:ext cx="16289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solidFill>
                  <a:srgbClr val="FF0000"/>
                </a:solidFill>
              </a:rPr>
              <a:t>Extraneous!</a:t>
            </a:r>
          </a:p>
        </p:txBody>
      </p:sp>
    </p:spTree>
    <p:extLst>
      <p:ext uri="{BB962C8B-B14F-4D97-AF65-F5344CB8AC3E}">
        <p14:creationId xmlns:p14="http://schemas.microsoft.com/office/powerpoint/2010/main" val="14219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61537"/>
              </p:ext>
            </p:extLst>
          </p:nvPr>
        </p:nvGraphicFramePr>
        <p:xfrm>
          <a:off x="1822450" y="177800"/>
          <a:ext cx="3949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49560" imgH="545760" progId="Equation.DSMT4">
                  <p:embed/>
                </p:oleObj>
              </mc:Choice>
              <mc:Fallback>
                <p:oleObj name="Equation" r:id="rId3" imgW="3949560" imgH="5457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77800"/>
                        <a:ext cx="39497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154004"/>
              </p:ext>
            </p:extLst>
          </p:nvPr>
        </p:nvGraphicFramePr>
        <p:xfrm>
          <a:off x="2023198" y="775092"/>
          <a:ext cx="4089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89400" imgH="800100" progId="Equation.DSMT4">
                  <p:embed/>
                </p:oleObj>
              </mc:Choice>
              <mc:Fallback>
                <p:oleObj name="Equation" r:id="rId5" imgW="4089400" imgH="800100" progId="Equation.DSMT4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198" y="775092"/>
                        <a:ext cx="4089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762953"/>
              </p:ext>
            </p:extLst>
          </p:nvPr>
        </p:nvGraphicFramePr>
        <p:xfrm>
          <a:off x="2709714" y="1660378"/>
          <a:ext cx="274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381000" progId="Equation.DSMT4">
                  <p:embed/>
                </p:oleObj>
              </mc:Choice>
              <mc:Fallback>
                <p:oleObj name="Equation" r:id="rId7" imgW="2743200" imgH="381000" progId="Equation.DSMT4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714" y="1660378"/>
                        <a:ext cx="2743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44739"/>
              </p:ext>
            </p:extLst>
          </p:nvPr>
        </p:nvGraphicFramePr>
        <p:xfrm>
          <a:off x="2023198" y="2393969"/>
          <a:ext cx="242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700" imgH="381000" progId="Equation.DSMT4">
                  <p:embed/>
                </p:oleObj>
              </mc:Choice>
              <mc:Fallback>
                <p:oleObj name="Equation" r:id="rId9" imgW="2425700" imgH="381000" progId="Equation.DSMT4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198" y="2393969"/>
                        <a:ext cx="2425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99204"/>
              </p:ext>
            </p:extLst>
          </p:nvPr>
        </p:nvGraphicFramePr>
        <p:xfrm>
          <a:off x="1616798" y="2997837"/>
          <a:ext cx="2832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32100" imgH="482600" progId="Equation.DSMT4">
                  <p:embed/>
                </p:oleObj>
              </mc:Choice>
              <mc:Fallback>
                <p:oleObj name="Equation" r:id="rId11" imgW="2832100" imgH="482600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798" y="2997837"/>
                        <a:ext cx="2832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965385"/>
              </p:ext>
            </p:extLst>
          </p:nvPr>
        </p:nvGraphicFramePr>
        <p:xfrm>
          <a:off x="1699015" y="3747843"/>
          <a:ext cx="812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800" imgH="825500" progId="Equation.DSMT4">
                  <p:embed/>
                </p:oleObj>
              </mc:Choice>
              <mc:Fallback>
                <p:oleObj name="Equation" r:id="rId13" imgW="812800" imgH="825500" progId="Equation.DSMT4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015" y="3747843"/>
                        <a:ext cx="812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92040"/>
              </p:ext>
            </p:extLst>
          </p:nvPr>
        </p:nvGraphicFramePr>
        <p:xfrm>
          <a:off x="2764854" y="3762375"/>
          <a:ext cx="171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14500" imgH="838200" progId="Equation.DSMT4">
                  <p:embed/>
                </p:oleObj>
              </mc:Choice>
              <mc:Fallback>
                <p:oleObj name="Equation" r:id="rId15" imgW="1714500" imgH="838200" progId="Equation.DSMT4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854" y="3762375"/>
                        <a:ext cx="1714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24800" y="346361"/>
            <a:ext cx="13260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/>
              <a:t>Check: </a:t>
            </a: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818053"/>
              </p:ext>
            </p:extLst>
          </p:nvPr>
        </p:nvGraphicFramePr>
        <p:xfrm>
          <a:off x="9071208" y="468353"/>
          <a:ext cx="1016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15920" imgH="317160" progId="Equation.DSMT4">
                  <p:embed/>
                </p:oleObj>
              </mc:Choice>
              <mc:Fallback>
                <p:oleObj name="Equation" r:id="rId17" imgW="1015920" imgH="317160" progId="Equation.DSMT4">
                  <p:embed/>
                  <p:pic>
                    <p:nvPicPr>
                      <p:cNvPr id="184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1208" y="468353"/>
                        <a:ext cx="1016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1907"/>
              </p:ext>
            </p:extLst>
          </p:nvPr>
        </p:nvGraphicFramePr>
        <p:xfrm>
          <a:off x="6646477" y="947761"/>
          <a:ext cx="3631563" cy="89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24300" imgH="965200" progId="Equation.DSMT4">
                  <p:embed/>
                </p:oleObj>
              </mc:Choice>
              <mc:Fallback>
                <p:oleObj name="Equation" r:id="rId19" imgW="3924300" imgH="965200" progId="Equation.DSMT4">
                  <p:embed/>
                  <p:pic>
                    <p:nvPicPr>
                      <p:cNvPr id="184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477" y="947761"/>
                        <a:ext cx="3631563" cy="89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079173"/>
              </p:ext>
            </p:extLst>
          </p:nvPr>
        </p:nvGraphicFramePr>
        <p:xfrm>
          <a:off x="6790747" y="1850878"/>
          <a:ext cx="342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429000" imgH="901700" progId="Equation.DSMT4">
                  <p:embed/>
                </p:oleObj>
              </mc:Choice>
              <mc:Fallback>
                <p:oleObj name="Equation" r:id="rId21" imgW="3429000" imgH="901700" progId="Equation.DSMT4">
                  <p:embed/>
                  <p:pic>
                    <p:nvPicPr>
                      <p:cNvPr id="184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747" y="1850878"/>
                        <a:ext cx="3429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895886"/>
              </p:ext>
            </p:extLst>
          </p:nvPr>
        </p:nvGraphicFramePr>
        <p:xfrm>
          <a:off x="6981247" y="2720912"/>
          <a:ext cx="3238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238500" imgH="901700" progId="Equation.DSMT4">
                  <p:embed/>
                </p:oleObj>
              </mc:Choice>
              <mc:Fallback>
                <p:oleObj name="Equation" r:id="rId23" imgW="3238500" imgH="901700" progId="Equation.DSMT4">
                  <p:embed/>
                  <p:pic>
                    <p:nvPicPr>
                      <p:cNvPr id="184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247" y="2720912"/>
                        <a:ext cx="3238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91114"/>
              </p:ext>
            </p:extLst>
          </p:nvPr>
        </p:nvGraphicFramePr>
        <p:xfrm>
          <a:off x="6146800" y="3608143"/>
          <a:ext cx="4432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432300" imgH="965200" progId="Equation.DSMT4">
                  <p:embed/>
                </p:oleObj>
              </mc:Choice>
              <mc:Fallback>
                <p:oleObj name="Equation" r:id="rId25" imgW="4432300" imgH="965200" progId="Equation.DSMT4">
                  <p:embed/>
                  <p:pic>
                    <p:nvPicPr>
                      <p:cNvPr id="184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608143"/>
                        <a:ext cx="4432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91520"/>
              </p:ext>
            </p:extLst>
          </p:nvPr>
        </p:nvGraphicFramePr>
        <p:xfrm>
          <a:off x="6381750" y="4600575"/>
          <a:ext cx="3797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797300" imgH="901700" progId="Equation.DSMT4">
                  <p:embed/>
                </p:oleObj>
              </mc:Choice>
              <mc:Fallback>
                <p:oleObj name="Equation" r:id="rId27" imgW="3797300" imgH="901700" progId="Equation.DSMT4">
                  <p:embed/>
                  <p:pic>
                    <p:nvPicPr>
                      <p:cNvPr id="184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600575"/>
                        <a:ext cx="3797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115327"/>
              </p:ext>
            </p:extLst>
          </p:nvPr>
        </p:nvGraphicFramePr>
        <p:xfrm>
          <a:off x="6546850" y="5529507"/>
          <a:ext cx="3632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632200" imgH="901700" progId="Equation.DSMT4">
                  <p:embed/>
                </p:oleObj>
              </mc:Choice>
              <mc:Fallback>
                <p:oleObj name="Equation" r:id="rId29" imgW="3632200" imgH="901700" progId="Equation.DSMT4">
                  <p:embed/>
                  <p:pic>
                    <p:nvPicPr>
                      <p:cNvPr id="184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5529507"/>
                        <a:ext cx="3632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A16B-0579-75D2-9635-B8AE601D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4" y="48215"/>
            <a:ext cx="5947954" cy="604928"/>
          </a:xfrm>
        </p:spPr>
        <p:txBody>
          <a:bodyPr/>
          <a:lstStyle/>
          <a:p>
            <a:r>
              <a:rPr lang="en-US" dirty="0"/>
              <a:t>Find the minimum value of: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A1D53C5-DB48-E1B2-E9AB-301ED07FEF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26828"/>
              </p:ext>
            </p:extLst>
          </p:nvPr>
        </p:nvGraphicFramePr>
        <p:xfrm>
          <a:off x="383943" y="799600"/>
          <a:ext cx="4204250" cy="60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253800" progId="Equation.DSMT4">
                  <p:embed/>
                </p:oleObj>
              </mc:Choice>
              <mc:Fallback>
                <p:oleObj name="Equation" r:id="rId2" imgW="176508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A1D53C5-DB48-E1B2-E9AB-301ED07FEF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943" y="799600"/>
                        <a:ext cx="4204250" cy="604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619AD7-BDB9-EFB1-1E65-C171268DDADD}"/>
              </a:ext>
            </a:extLst>
          </p:cNvPr>
          <p:cNvSpPr txBox="1"/>
          <p:nvPr/>
        </p:nvSpPr>
        <p:spPr>
          <a:xfrm>
            <a:off x="5852161" y="742677"/>
            <a:ext cx="51641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MS WU’s Chinese Method: Turning Radicals into Right Triangles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DE3D6-4EF8-49E9-D508-0B9E7D78D836}"/>
              </a:ext>
            </a:extLst>
          </p:cNvPr>
          <p:cNvSpPr txBox="1"/>
          <p:nvPr/>
        </p:nvSpPr>
        <p:spPr>
          <a:xfrm>
            <a:off x="5852161" y="1800769"/>
            <a:ext cx="57389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Complete the square inside each radical and create a right triangle inside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4C8DDD-9AD4-ADDB-CE92-9DFEE439F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833659"/>
              </p:ext>
            </p:extLst>
          </p:nvPr>
        </p:nvGraphicFramePr>
        <p:xfrm>
          <a:off x="276090" y="1542896"/>
          <a:ext cx="28432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330120" progId="Equation.DSMT4">
                  <p:embed/>
                </p:oleObj>
              </mc:Choice>
              <mc:Fallback>
                <p:oleObj name="Equation" r:id="rId4" imgW="1193760" imgH="33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84C8DDD-9AD4-ADDB-CE92-9DFEE439F0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090" y="1542896"/>
                        <a:ext cx="2843212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EDBB82-3934-CB90-898A-07505F1DA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35132"/>
              </p:ext>
            </p:extLst>
          </p:nvPr>
        </p:nvGraphicFramePr>
        <p:xfrm>
          <a:off x="276090" y="2432649"/>
          <a:ext cx="22987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330120" progId="Equation.DSMT4">
                  <p:embed/>
                </p:oleObj>
              </mc:Choice>
              <mc:Fallback>
                <p:oleObj name="Equation" r:id="rId6" imgW="965160" imgH="330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8EDBB82-3934-CB90-898A-07505F1DA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090" y="2432649"/>
                        <a:ext cx="2298700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0956F9C-232D-DC2D-2381-078D7ACED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506743"/>
              </p:ext>
            </p:extLst>
          </p:nvPr>
        </p:nvGraphicFramePr>
        <p:xfrm>
          <a:off x="3079207" y="1542897"/>
          <a:ext cx="28130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330120" progId="Equation.DSMT4">
                  <p:embed/>
                </p:oleObj>
              </mc:Choice>
              <mc:Fallback>
                <p:oleObj name="Equation" r:id="rId8" imgW="1180800" imgH="3301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0956F9C-232D-DC2D-2381-078D7ACED7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79207" y="1542897"/>
                        <a:ext cx="2813050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DC414AD-C74C-D543-7361-757E08591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863059"/>
              </p:ext>
            </p:extLst>
          </p:nvPr>
        </p:nvGraphicFramePr>
        <p:xfrm>
          <a:off x="2574790" y="2467077"/>
          <a:ext cx="21478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330120" progId="Equation.DSMT4">
                  <p:embed/>
                </p:oleObj>
              </mc:Choice>
              <mc:Fallback>
                <p:oleObj name="Equation" r:id="rId10" imgW="901440" imgH="330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DC414AD-C74C-D543-7361-757E085916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4790" y="2467077"/>
                        <a:ext cx="214788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04E84AF-3526-5AA0-83AA-CC5A9D0897C4}"/>
              </a:ext>
            </a:extLst>
          </p:cNvPr>
          <p:cNvSpPr txBox="1"/>
          <p:nvPr/>
        </p:nvSpPr>
        <p:spPr>
          <a:xfrm>
            <a:off x="5900059" y="2606311"/>
            <a:ext cx="57389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Now treat each radical as the expression for the hypotenuse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17EE240-7741-BC5B-4998-0BC0897FE37B}"/>
              </a:ext>
            </a:extLst>
          </p:cNvPr>
          <p:cNvSpPr/>
          <p:nvPr/>
        </p:nvSpPr>
        <p:spPr>
          <a:xfrm>
            <a:off x="2321561" y="3830320"/>
            <a:ext cx="1515291" cy="785813"/>
          </a:xfrm>
          <a:prstGeom prst="triangle">
            <a:avLst>
              <a:gd name="adj" fmla="val 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E0CF841-8398-1932-1EA4-DF15004FE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16461"/>
              </p:ext>
            </p:extLst>
          </p:nvPr>
        </p:nvGraphicFramePr>
        <p:xfrm>
          <a:off x="2743913" y="3555690"/>
          <a:ext cx="1594612" cy="61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680" imgH="330120" progId="Equation.DSMT4">
                  <p:embed/>
                </p:oleObj>
              </mc:Choice>
              <mc:Fallback>
                <p:oleObj name="Equation" r:id="rId12" imgW="850680" imgH="3301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E0CF841-8398-1932-1EA4-DF15004FE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43913" y="3555690"/>
                        <a:ext cx="1594612" cy="61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FF1AD2E-F814-5B26-BD8F-72ABC2442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620619"/>
              </p:ext>
            </p:extLst>
          </p:nvPr>
        </p:nvGraphicFramePr>
        <p:xfrm>
          <a:off x="2686301" y="4616133"/>
          <a:ext cx="785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253800" progId="Equation.DSMT4">
                  <p:embed/>
                </p:oleObj>
              </mc:Choice>
              <mc:Fallback>
                <p:oleObj name="Equation" r:id="rId14" imgW="41904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FF1AD2E-F814-5B26-BD8F-72ABC2442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86301" y="4616133"/>
                        <a:ext cx="785812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90BC2C1-5CB3-ED6C-93E8-12CE6CA10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50413"/>
              </p:ext>
            </p:extLst>
          </p:nvPr>
        </p:nvGraphicFramePr>
        <p:xfrm>
          <a:off x="1979999" y="3918121"/>
          <a:ext cx="341562" cy="63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560" imgH="164880" progId="Equation.DSMT4">
                  <p:embed/>
                </p:oleObj>
              </mc:Choice>
              <mc:Fallback>
                <p:oleObj name="Equation" r:id="rId16" imgW="88560" imgH="164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90BC2C1-5CB3-ED6C-93E8-12CE6CA104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79999" y="3918121"/>
                        <a:ext cx="341562" cy="63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DA71055-1B30-A3A9-6AF2-6116207E9C83}"/>
              </a:ext>
            </a:extLst>
          </p:cNvPr>
          <p:cNvSpPr txBox="1"/>
          <p:nvPr/>
        </p:nvSpPr>
        <p:spPr>
          <a:xfrm>
            <a:off x="5920379" y="3469911"/>
            <a:ext cx="57389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Key Step!!  </a:t>
            </a:r>
          </a:p>
          <a:p>
            <a:pPr algn="ctr"/>
            <a:endParaRPr lang="en-US" sz="23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31E2208-B89B-2857-484A-CC9E46E33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379852"/>
              </p:ext>
            </p:extLst>
          </p:nvPr>
        </p:nvGraphicFramePr>
        <p:xfrm>
          <a:off x="7616508" y="3830320"/>
          <a:ext cx="26924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30040" imgH="279360" progId="Equation.DSMT4">
                  <p:embed/>
                </p:oleObj>
              </mc:Choice>
              <mc:Fallback>
                <p:oleObj name="Equation" r:id="rId18" imgW="113004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31E2208-B89B-2857-484A-CC9E46E338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16508" y="3830320"/>
                        <a:ext cx="269240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B8D6186-2135-097E-A15C-8A7A3F0EF6C5}"/>
              </a:ext>
            </a:extLst>
          </p:cNvPr>
          <p:cNvSpPr/>
          <p:nvPr/>
        </p:nvSpPr>
        <p:spPr>
          <a:xfrm flipH="1" flipV="1">
            <a:off x="3866790" y="4616132"/>
            <a:ext cx="1639093" cy="1845627"/>
          </a:xfrm>
          <a:prstGeom prst="triangle">
            <a:avLst>
              <a:gd name="adj" fmla="val 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7DFB596-F0BF-6D74-C426-F7264A354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20196"/>
              </p:ext>
            </p:extLst>
          </p:nvPr>
        </p:nvGraphicFramePr>
        <p:xfrm>
          <a:off x="5505883" y="5021645"/>
          <a:ext cx="43973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7DFB596-F0BF-6D74-C426-F7264A3541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05883" y="5021645"/>
                        <a:ext cx="439738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5A04A55-2613-B65E-6F41-2F7CD9175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352369"/>
              </p:ext>
            </p:extLst>
          </p:nvPr>
        </p:nvGraphicFramePr>
        <p:xfrm>
          <a:off x="3534122" y="5549742"/>
          <a:ext cx="1340956" cy="49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01440" imgH="330120" progId="Equation.DSMT4">
                  <p:embed/>
                </p:oleObj>
              </mc:Choice>
              <mc:Fallback>
                <p:oleObj name="Equation" r:id="rId22" imgW="901440" imgH="3301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5A04A55-2613-B65E-6F41-2F7CD91759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34122" y="5549742"/>
                        <a:ext cx="1340956" cy="490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82D443C-351C-2C6E-6F0F-F04278B0B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43052"/>
              </p:ext>
            </p:extLst>
          </p:nvPr>
        </p:nvGraphicFramePr>
        <p:xfrm>
          <a:off x="4288340" y="4103612"/>
          <a:ext cx="10890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57200" imgH="253800" progId="Equation.DSMT4">
                  <p:embed/>
                </p:oleObj>
              </mc:Choice>
              <mc:Fallback>
                <p:oleObj name="Equation" r:id="rId23" imgW="45720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82D443C-351C-2C6E-6F0F-F04278B0B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88340" y="4103612"/>
                        <a:ext cx="1089025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F461036-85D0-2739-49AB-1C5ABE4A09C3}"/>
              </a:ext>
            </a:extLst>
          </p:cNvPr>
          <p:cNvSpPr txBox="1"/>
          <p:nvPr/>
        </p:nvSpPr>
        <p:spPr>
          <a:xfrm>
            <a:off x="6156958" y="4485911"/>
            <a:ext cx="54210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Now, the distance between the corner is the sum of the hypotenuse. </a:t>
            </a:r>
          </a:p>
          <a:p>
            <a:pPr algn="ctr"/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1ECAF-FED1-A476-2CA0-76C88D0EE7EA}"/>
              </a:ext>
            </a:extLst>
          </p:cNvPr>
          <p:cNvSpPr txBox="1"/>
          <p:nvPr/>
        </p:nvSpPr>
        <p:spPr>
          <a:xfrm>
            <a:off x="6139537" y="5278391"/>
            <a:ext cx="54210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The minimum sum of the two sides is the shortest distance!!</a:t>
            </a:r>
          </a:p>
          <a:p>
            <a:pPr algn="ctr"/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259B62E-39D2-D231-A530-D50893E94BAB}"/>
              </a:ext>
            </a:extLst>
          </p:cNvPr>
          <p:cNvSpPr/>
          <p:nvPr/>
        </p:nvSpPr>
        <p:spPr>
          <a:xfrm>
            <a:off x="2331721" y="3830320"/>
            <a:ext cx="3174162" cy="2631439"/>
          </a:xfrm>
          <a:prstGeom prst="triangle">
            <a:avLst>
              <a:gd name="adj" fmla="val 0"/>
            </a:avLst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7A091B5-28FB-7970-596D-E3C76AFAC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47045"/>
              </p:ext>
            </p:extLst>
          </p:nvPr>
        </p:nvGraphicFramePr>
        <p:xfrm>
          <a:off x="1197863" y="4235287"/>
          <a:ext cx="1135432" cy="147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0" imgH="164880" progId="Equation.DSMT4">
                  <p:embed/>
                </p:oleObj>
              </mc:Choice>
              <mc:Fallback>
                <p:oleObj name="Equation" r:id="rId25" imgW="126720" imgH="1648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7A091B5-28FB-7970-596D-E3C76AFAC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97863" y="4235287"/>
                        <a:ext cx="1135432" cy="1479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CD6A813-FD9F-EA7B-5543-7131D4B49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35019"/>
              </p:ext>
            </p:extLst>
          </p:nvPr>
        </p:nvGraphicFramePr>
        <p:xfrm>
          <a:off x="3589244" y="6010945"/>
          <a:ext cx="639325" cy="99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120" imgH="177480" progId="Equation.DSMT4">
                  <p:embed/>
                </p:oleObj>
              </mc:Choice>
              <mc:Fallback>
                <p:oleObj name="Equation" r:id="rId27" imgW="11412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CD6A813-FD9F-EA7B-5543-7131D4B49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589244" y="6010945"/>
                        <a:ext cx="639325" cy="99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4D5E4D0-E497-0CC7-29CA-29B222441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50139"/>
              </p:ext>
            </p:extLst>
          </p:nvPr>
        </p:nvGraphicFramePr>
        <p:xfrm>
          <a:off x="7479983" y="6137504"/>
          <a:ext cx="29654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44520" imgH="203040" progId="Equation.DSMT4">
                  <p:embed/>
                </p:oleObj>
              </mc:Choice>
              <mc:Fallback>
                <p:oleObj name="Equation" r:id="rId29" imgW="124452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4D5E4D0-E497-0CC7-29CA-29B222441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479983" y="6137504"/>
                        <a:ext cx="296545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74ED3D-8F7C-56B1-A88C-690956503C64}"/>
                  </a:ext>
                </a:extLst>
              </p14:cNvPr>
              <p14:cNvContentPartPr/>
              <p14:nvPr/>
            </p14:nvContentPartPr>
            <p14:xfrm>
              <a:off x="1629000" y="1159920"/>
              <a:ext cx="7700040" cy="5501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F74ED3D-8F7C-56B1-A88C-690956503C6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9640" y="1150560"/>
                <a:ext cx="7718760" cy="55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89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  <p:bldP spid="15" grpId="0"/>
      <p:bldP spid="17" grpId="0" animBg="1"/>
      <p:bldP spid="21" grpId="0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7DD2-7609-518B-99B2-6B19BBA4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6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998C-1767-56FC-AA44-B4197971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274638"/>
            <a:ext cx="10332720" cy="609282"/>
          </a:xfrm>
        </p:spPr>
        <p:txBody>
          <a:bodyPr/>
          <a:lstStyle/>
          <a:p>
            <a:r>
              <a:rPr lang="en-US" dirty="0"/>
              <a:t>Evaluate: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874EB3-6197-6B75-C84A-C43F77B8E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36086"/>
              </p:ext>
            </p:extLst>
          </p:nvPr>
        </p:nvGraphicFramePr>
        <p:xfrm>
          <a:off x="2491722" y="180841"/>
          <a:ext cx="514761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279360" progId="Equation.DSMT4">
                  <p:embed/>
                </p:oleObj>
              </mc:Choice>
              <mc:Fallback>
                <p:oleObj name="Equation" r:id="rId2" imgW="163800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6874EB3-6197-6B75-C84A-C43F77B8E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1722" y="180841"/>
                        <a:ext cx="5147610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560DA0-6C87-AC8E-9A5A-B9176E4C5DA3}"/>
              </a:ext>
            </a:extLst>
          </p:cNvPr>
          <p:cNvSpPr txBox="1"/>
          <p:nvPr/>
        </p:nvSpPr>
        <p:spPr>
          <a:xfrm>
            <a:off x="233680" y="1101259"/>
            <a:ext cx="88188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Rewrite the equation to make it easier to solve: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84A81B-E654-3F28-E956-E9C339FED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172491"/>
              </p:ext>
            </p:extLst>
          </p:nvPr>
        </p:nvGraphicFramePr>
        <p:xfrm>
          <a:off x="377190" y="1578313"/>
          <a:ext cx="27527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279360" progId="Equation.DSMT4">
                  <p:embed/>
                </p:oleObj>
              </mc:Choice>
              <mc:Fallback>
                <p:oleObj name="Equation" r:id="rId4" imgW="87624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884A81B-E654-3F28-E956-E9C339FEDC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190" y="1578313"/>
                        <a:ext cx="2752725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C618EC5-9D6A-3249-AC40-229BEBDE2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610382"/>
              </p:ext>
            </p:extLst>
          </p:nvPr>
        </p:nvGraphicFramePr>
        <p:xfrm>
          <a:off x="3709008" y="1578313"/>
          <a:ext cx="271303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79360" progId="Equation.DSMT4">
                  <p:embed/>
                </p:oleObj>
              </mc:Choice>
              <mc:Fallback>
                <p:oleObj name="Equation" r:id="rId6" imgW="86328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C618EC5-9D6A-3249-AC40-229BEBDE24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9008" y="1578313"/>
                        <a:ext cx="2713038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99361A4-3925-5F56-9E7A-E873B95CF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84810"/>
              </p:ext>
            </p:extLst>
          </p:nvPr>
        </p:nvGraphicFramePr>
        <p:xfrm>
          <a:off x="7238034" y="1795652"/>
          <a:ext cx="9985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99361A4-3925-5F56-9E7A-E873B95CF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38034" y="1795652"/>
                        <a:ext cx="99853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3387C76-6E29-C39B-02AB-54CF86114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420771"/>
              </p:ext>
            </p:extLst>
          </p:nvPr>
        </p:nvGraphicFramePr>
        <p:xfrm>
          <a:off x="8176260" y="1773238"/>
          <a:ext cx="6461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64880" progId="Equation.DSMT4">
                  <p:embed/>
                </p:oleObj>
              </mc:Choice>
              <mc:Fallback>
                <p:oleObj name="Equation" r:id="rId10" imgW="190440" imgH="164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3387C76-6E29-C39B-02AB-54CF86114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76260" y="1773238"/>
                        <a:ext cx="646113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6BF7CA0-ED46-B9D7-7A27-07B409D536B6}"/>
              </a:ext>
            </a:extLst>
          </p:cNvPr>
          <p:cNvSpPr txBox="1"/>
          <p:nvPr/>
        </p:nvSpPr>
        <p:spPr>
          <a:xfrm>
            <a:off x="243840" y="2543979"/>
            <a:ext cx="88188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Our equation now becomes: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5D40021-0ED3-A31D-E07E-0951B3AA2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096583"/>
              </p:ext>
            </p:extLst>
          </p:nvPr>
        </p:nvGraphicFramePr>
        <p:xfrm>
          <a:off x="697847" y="3108811"/>
          <a:ext cx="17938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5D40021-0ED3-A31D-E07E-0951B3AA27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7847" y="3108811"/>
                        <a:ext cx="179387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0E17823-E84E-AAB4-7A7E-F6A8EC537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09940"/>
              </p:ext>
            </p:extLst>
          </p:nvPr>
        </p:nvGraphicFramePr>
        <p:xfrm>
          <a:off x="132398" y="3602037"/>
          <a:ext cx="24701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279360" progId="Equation.DSMT4">
                  <p:embed/>
                </p:oleObj>
              </mc:Choice>
              <mc:Fallback>
                <p:oleObj name="Equation" r:id="rId14" imgW="78732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0E17823-E84E-AAB4-7A7E-F6A8EC537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2398" y="3602037"/>
                        <a:ext cx="2470150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FEB1F3D-2040-AEBC-8D78-5AB12C971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402097"/>
              </p:ext>
            </p:extLst>
          </p:nvPr>
        </p:nvGraphicFramePr>
        <p:xfrm>
          <a:off x="132398" y="4361211"/>
          <a:ext cx="49403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4640" imgH="203040" progId="Equation.DSMT4">
                  <p:embed/>
                </p:oleObj>
              </mc:Choice>
              <mc:Fallback>
                <p:oleObj name="Equation" r:id="rId16" imgW="157464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FEB1F3D-2040-AEBC-8D78-5AB12C971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2398" y="4361211"/>
                        <a:ext cx="49403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32F9F69-35EA-F845-3FAA-4263DAB37E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61012"/>
              </p:ext>
            </p:extLst>
          </p:nvPr>
        </p:nvGraphicFramePr>
        <p:xfrm>
          <a:off x="4643120" y="2670661"/>
          <a:ext cx="25527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228600" progId="Equation.DSMT4">
                  <p:embed/>
                </p:oleObj>
              </mc:Choice>
              <mc:Fallback>
                <p:oleObj name="Equation" r:id="rId18" imgW="81252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32F9F69-35EA-F845-3FAA-4263DAB37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43120" y="2670661"/>
                        <a:ext cx="25527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7C26A5A-4F9C-BE19-4A3D-3499CBB6C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71697"/>
              </p:ext>
            </p:extLst>
          </p:nvPr>
        </p:nvGraphicFramePr>
        <p:xfrm>
          <a:off x="7861627" y="2647642"/>
          <a:ext cx="25130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99920" imgH="228600" progId="Equation.DSMT4">
                  <p:embed/>
                </p:oleObj>
              </mc:Choice>
              <mc:Fallback>
                <p:oleObj name="Equation" r:id="rId20" imgW="79992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7C26A5A-4F9C-BE19-4A3D-3499CBB6C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61627" y="2647642"/>
                        <a:ext cx="251301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F3C5C8D-0E99-94F3-9329-CB93A5FC1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08431"/>
              </p:ext>
            </p:extLst>
          </p:nvPr>
        </p:nvGraphicFramePr>
        <p:xfrm>
          <a:off x="291148" y="5044757"/>
          <a:ext cx="47815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23880" imgH="253800" progId="Equation.DSMT4">
                  <p:embed/>
                </p:oleObj>
              </mc:Choice>
              <mc:Fallback>
                <p:oleObj name="Equation" r:id="rId22" imgW="152388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F3C5C8D-0E99-94F3-9329-CB93A5FC12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91148" y="5044757"/>
                        <a:ext cx="47815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B2302D0-754A-AEA6-EF02-6E148C0F8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46006"/>
              </p:ext>
            </p:extLst>
          </p:nvPr>
        </p:nvGraphicFramePr>
        <p:xfrm>
          <a:off x="132398" y="5864225"/>
          <a:ext cx="19923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4680" imgH="228600" progId="Equation.DSMT4">
                  <p:embed/>
                </p:oleObj>
              </mc:Choice>
              <mc:Fallback>
                <p:oleObj name="Equation" r:id="rId24" imgW="63468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B2302D0-754A-AEA6-EF02-6E148C0F89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32398" y="5864225"/>
                        <a:ext cx="1992312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92867FB-E513-A674-0094-8E0F702DD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797774"/>
              </p:ext>
            </p:extLst>
          </p:nvPr>
        </p:nvGraphicFramePr>
        <p:xfrm>
          <a:off x="1995805" y="5878513"/>
          <a:ext cx="12350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253800" progId="Equation.DSMT4">
                  <p:embed/>
                </p:oleObj>
              </mc:Choice>
              <mc:Fallback>
                <p:oleObj name="Equation" r:id="rId26" imgW="39348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92867FB-E513-A674-0094-8E0F702DD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995805" y="5878513"/>
                        <a:ext cx="1235075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9EFA6A5-D76E-A5CD-5C38-A733A2C10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54407"/>
              </p:ext>
            </p:extLst>
          </p:nvPr>
        </p:nvGraphicFramePr>
        <p:xfrm>
          <a:off x="3133883" y="6122076"/>
          <a:ext cx="3984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39680" progId="Equation.DSMT4">
                  <p:embed/>
                </p:oleObj>
              </mc:Choice>
              <mc:Fallback>
                <p:oleObj name="Equation" r:id="rId28" imgW="126720" imgH="1396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9EFA6A5-D76E-A5CD-5C38-A733A2C10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133883" y="6122076"/>
                        <a:ext cx="3984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E86ADB9-5513-0CB4-E069-AAD4C7A8A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40990"/>
              </p:ext>
            </p:extLst>
          </p:nvPr>
        </p:nvGraphicFramePr>
        <p:xfrm>
          <a:off x="3532346" y="5869782"/>
          <a:ext cx="227171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23600" imgH="228600" progId="Equation.DSMT4">
                  <p:embed/>
                </p:oleObj>
              </mc:Choice>
              <mc:Fallback>
                <p:oleObj name="Equation" r:id="rId30" imgW="72360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E86ADB9-5513-0CB4-E069-AAD4C7A8A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532346" y="5869782"/>
                        <a:ext cx="2271713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EF090DF-23BD-AAB7-8CD2-830C1512D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80496"/>
              </p:ext>
            </p:extLst>
          </p:nvPr>
        </p:nvGraphicFramePr>
        <p:xfrm>
          <a:off x="5771515" y="5903211"/>
          <a:ext cx="517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64880" imgH="203040" progId="Equation.DSMT4">
                  <p:embed/>
                </p:oleObj>
              </mc:Choice>
              <mc:Fallback>
                <p:oleObj name="Equation" r:id="rId32" imgW="16488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EF090DF-23BD-AAB7-8CD2-830C1512D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771515" y="5903211"/>
                        <a:ext cx="51752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C72B8A-3B4F-8C05-568E-277477CADFAF}"/>
              </a:ext>
            </a:extLst>
          </p:cNvPr>
          <p:cNvCxnSpPr>
            <a:cxnSpLocks/>
          </p:cNvCxnSpPr>
          <p:nvPr/>
        </p:nvCxnSpPr>
        <p:spPr>
          <a:xfrm flipV="1">
            <a:off x="973446" y="5973973"/>
            <a:ext cx="780106" cy="5497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3DA444-28BF-9A26-6170-5F76D345CBEC}"/>
              </a:ext>
            </a:extLst>
          </p:cNvPr>
          <p:cNvCxnSpPr>
            <a:cxnSpLocks/>
          </p:cNvCxnSpPr>
          <p:nvPr/>
        </p:nvCxnSpPr>
        <p:spPr>
          <a:xfrm flipV="1">
            <a:off x="4510710" y="5973973"/>
            <a:ext cx="780106" cy="5497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575059C-1384-6A97-07BD-D55A9BFB3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53283"/>
              </p:ext>
            </p:extLst>
          </p:nvPr>
        </p:nvGraphicFramePr>
        <p:xfrm>
          <a:off x="6775278" y="3694144"/>
          <a:ext cx="302418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65160" imgH="203040" progId="Equation.DSMT4">
                  <p:embed/>
                </p:oleObj>
              </mc:Choice>
              <mc:Fallback>
                <p:oleObj name="Equation" r:id="rId34" imgW="965160" imgH="203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575059C-1384-6A97-07BD-D55A9BFB3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775278" y="3694144"/>
                        <a:ext cx="3024188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8634F298-E1FA-42EE-AC3A-8508F51089DD}"/>
              </a:ext>
            </a:extLst>
          </p:cNvPr>
          <p:cNvSpPr txBox="1"/>
          <p:nvPr/>
        </p:nvSpPr>
        <p:spPr>
          <a:xfrm>
            <a:off x="6230293" y="4307701"/>
            <a:ext cx="4940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Our cubic equation can be solved by guess and check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6C7019-97DD-1F69-A257-529CECEDF653}"/>
                  </a:ext>
                </a:extLst>
              </p14:cNvPr>
              <p14:cNvContentPartPr/>
              <p14:nvPr/>
            </p14:nvContentPartPr>
            <p14:xfrm>
              <a:off x="6264000" y="3609000"/>
              <a:ext cx="4143600" cy="2447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6C7019-97DD-1F69-A257-529CECEDF65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54640" y="3599640"/>
                <a:ext cx="4162320" cy="24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0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467412" y="2811192"/>
            <a:ext cx="3476905" cy="3945922"/>
            <a:chOff x="1725143" y="2881813"/>
            <a:chExt cx="3476905" cy="3945922"/>
          </a:xfrm>
        </p:grpSpPr>
        <p:sp>
          <p:nvSpPr>
            <p:cNvPr id="7" name="AutoShape 193"/>
            <p:cNvSpPr>
              <a:spLocks noChangeAspect="1" noChangeArrowheads="1" noTextEdit="1"/>
            </p:cNvSpPr>
            <p:nvPr/>
          </p:nvSpPr>
          <p:spPr bwMode="auto">
            <a:xfrm>
              <a:off x="1725143" y="2889147"/>
              <a:ext cx="3471862" cy="393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Rectangle 195"/>
            <p:cNvSpPr>
              <a:spLocks noChangeArrowheads="1"/>
            </p:cNvSpPr>
            <p:nvPr/>
          </p:nvSpPr>
          <p:spPr bwMode="auto">
            <a:xfrm>
              <a:off x="1728777" y="2896481"/>
              <a:ext cx="3464594" cy="392391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9" name="Line 196"/>
            <p:cNvSpPr>
              <a:spLocks noChangeShapeType="1"/>
            </p:cNvSpPr>
            <p:nvPr/>
          </p:nvSpPr>
          <p:spPr bwMode="auto">
            <a:xfrm flipV="1">
              <a:off x="1992862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97"/>
            <p:cNvSpPr>
              <a:spLocks noChangeShapeType="1"/>
            </p:cNvSpPr>
            <p:nvPr/>
          </p:nvSpPr>
          <p:spPr bwMode="auto">
            <a:xfrm flipV="1">
              <a:off x="1996496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98"/>
            <p:cNvSpPr>
              <a:spLocks noChangeShapeType="1"/>
            </p:cNvSpPr>
            <p:nvPr/>
          </p:nvSpPr>
          <p:spPr bwMode="auto">
            <a:xfrm flipV="1">
              <a:off x="2260580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99"/>
            <p:cNvSpPr>
              <a:spLocks noChangeShapeType="1"/>
            </p:cNvSpPr>
            <p:nvPr/>
          </p:nvSpPr>
          <p:spPr bwMode="auto">
            <a:xfrm flipV="1">
              <a:off x="2264214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200"/>
            <p:cNvSpPr>
              <a:spLocks noChangeShapeType="1"/>
            </p:cNvSpPr>
            <p:nvPr/>
          </p:nvSpPr>
          <p:spPr bwMode="auto">
            <a:xfrm flipV="1">
              <a:off x="2793595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201"/>
            <p:cNvSpPr>
              <a:spLocks noChangeShapeType="1"/>
            </p:cNvSpPr>
            <p:nvPr/>
          </p:nvSpPr>
          <p:spPr bwMode="auto">
            <a:xfrm flipV="1">
              <a:off x="2796017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202"/>
            <p:cNvSpPr>
              <a:spLocks noChangeShapeType="1"/>
            </p:cNvSpPr>
            <p:nvPr/>
          </p:nvSpPr>
          <p:spPr bwMode="auto">
            <a:xfrm flipV="1">
              <a:off x="3057679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203"/>
            <p:cNvSpPr>
              <a:spLocks noChangeShapeType="1"/>
            </p:cNvSpPr>
            <p:nvPr/>
          </p:nvSpPr>
          <p:spPr bwMode="auto">
            <a:xfrm flipV="1">
              <a:off x="3061313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204"/>
            <p:cNvSpPr>
              <a:spLocks noChangeShapeType="1"/>
            </p:cNvSpPr>
            <p:nvPr/>
          </p:nvSpPr>
          <p:spPr bwMode="auto">
            <a:xfrm flipV="1">
              <a:off x="3325398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05"/>
            <p:cNvSpPr>
              <a:spLocks noChangeShapeType="1"/>
            </p:cNvSpPr>
            <p:nvPr/>
          </p:nvSpPr>
          <p:spPr bwMode="auto">
            <a:xfrm flipV="1">
              <a:off x="3329032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06"/>
            <p:cNvSpPr>
              <a:spLocks noChangeShapeType="1"/>
            </p:cNvSpPr>
            <p:nvPr/>
          </p:nvSpPr>
          <p:spPr bwMode="auto">
            <a:xfrm flipV="1">
              <a:off x="3589482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7"/>
            <p:cNvSpPr>
              <a:spLocks noChangeShapeType="1"/>
            </p:cNvSpPr>
            <p:nvPr/>
          </p:nvSpPr>
          <p:spPr bwMode="auto">
            <a:xfrm flipV="1">
              <a:off x="3593116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08"/>
            <p:cNvSpPr>
              <a:spLocks noChangeShapeType="1"/>
            </p:cNvSpPr>
            <p:nvPr/>
          </p:nvSpPr>
          <p:spPr bwMode="auto">
            <a:xfrm flipV="1">
              <a:off x="3857201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09"/>
            <p:cNvSpPr>
              <a:spLocks noChangeShapeType="1"/>
            </p:cNvSpPr>
            <p:nvPr/>
          </p:nvSpPr>
          <p:spPr bwMode="auto">
            <a:xfrm flipV="1">
              <a:off x="3860835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10"/>
            <p:cNvSpPr>
              <a:spLocks noChangeShapeType="1"/>
            </p:cNvSpPr>
            <p:nvPr/>
          </p:nvSpPr>
          <p:spPr bwMode="auto">
            <a:xfrm flipV="1">
              <a:off x="4122496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11"/>
            <p:cNvSpPr>
              <a:spLocks noChangeShapeType="1"/>
            </p:cNvSpPr>
            <p:nvPr/>
          </p:nvSpPr>
          <p:spPr bwMode="auto">
            <a:xfrm flipV="1">
              <a:off x="4126131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12"/>
            <p:cNvSpPr>
              <a:spLocks noChangeShapeType="1"/>
            </p:cNvSpPr>
            <p:nvPr/>
          </p:nvSpPr>
          <p:spPr bwMode="auto">
            <a:xfrm flipV="1">
              <a:off x="4390215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13"/>
            <p:cNvSpPr>
              <a:spLocks noChangeShapeType="1"/>
            </p:cNvSpPr>
            <p:nvPr/>
          </p:nvSpPr>
          <p:spPr bwMode="auto">
            <a:xfrm flipV="1">
              <a:off x="4393849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14"/>
            <p:cNvSpPr>
              <a:spLocks noChangeShapeType="1"/>
            </p:cNvSpPr>
            <p:nvPr/>
          </p:nvSpPr>
          <p:spPr bwMode="auto">
            <a:xfrm flipV="1">
              <a:off x="4654299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15"/>
            <p:cNvSpPr>
              <a:spLocks noChangeShapeType="1"/>
            </p:cNvSpPr>
            <p:nvPr/>
          </p:nvSpPr>
          <p:spPr bwMode="auto">
            <a:xfrm flipV="1">
              <a:off x="4657934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16"/>
            <p:cNvSpPr>
              <a:spLocks noChangeShapeType="1"/>
            </p:cNvSpPr>
            <p:nvPr/>
          </p:nvSpPr>
          <p:spPr bwMode="auto">
            <a:xfrm flipV="1">
              <a:off x="4922018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17"/>
            <p:cNvSpPr>
              <a:spLocks noChangeShapeType="1"/>
            </p:cNvSpPr>
            <p:nvPr/>
          </p:nvSpPr>
          <p:spPr bwMode="auto">
            <a:xfrm flipV="1">
              <a:off x="4925652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18"/>
            <p:cNvSpPr>
              <a:spLocks noChangeShapeType="1"/>
            </p:cNvSpPr>
            <p:nvPr/>
          </p:nvSpPr>
          <p:spPr bwMode="auto">
            <a:xfrm>
              <a:off x="1732411" y="6563696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19"/>
            <p:cNvSpPr>
              <a:spLocks noChangeShapeType="1"/>
            </p:cNvSpPr>
            <p:nvPr/>
          </p:nvSpPr>
          <p:spPr bwMode="auto">
            <a:xfrm>
              <a:off x="1732411" y="6571030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220"/>
            <p:cNvSpPr>
              <a:spLocks noChangeShapeType="1"/>
            </p:cNvSpPr>
            <p:nvPr/>
          </p:nvSpPr>
          <p:spPr bwMode="auto">
            <a:xfrm>
              <a:off x="1732411" y="6314325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21"/>
            <p:cNvSpPr>
              <a:spLocks noChangeShapeType="1"/>
            </p:cNvSpPr>
            <p:nvPr/>
          </p:nvSpPr>
          <p:spPr bwMode="auto">
            <a:xfrm>
              <a:off x="1732411" y="6321659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22"/>
            <p:cNvSpPr>
              <a:spLocks noChangeShapeType="1"/>
            </p:cNvSpPr>
            <p:nvPr/>
          </p:nvSpPr>
          <p:spPr bwMode="auto">
            <a:xfrm>
              <a:off x="1732411" y="6072289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23"/>
            <p:cNvSpPr>
              <a:spLocks noChangeShapeType="1"/>
            </p:cNvSpPr>
            <p:nvPr/>
          </p:nvSpPr>
          <p:spPr bwMode="auto">
            <a:xfrm>
              <a:off x="1732411" y="6079623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24"/>
            <p:cNvSpPr>
              <a:spLocks noChangeShapeType="1"/>
            </p:cNvSpPr>
            <p:nvPr/>
          </p:nvSpPr>
          <p:spPr bwMode="auto">
            <a:xfrm>
              <a:off x="1732411" y="5830253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25"/>
            <p:cNvSpPr>
              <a:spLocks noChangeShapeType="1"/>
            </p:cNvSpPr>
            <p:nvPr/>
          </p:nvSpPr>
          <p:spPr bwMode="auto">
            <a:xfrm>
              <a:off x="1732411" y="5837587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26"/>
            <p:cNvSpPr>
              <a:spLocks noChangeShapeType="1"/>
            </p:cNvSpPr>
            <p:nvPr/>
          </p:nvSpPr>
          <p:spPr bwMode="auto">
            <a:xfrm>
              <a:off x="1732411" y="5580882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227"/>
            <p:cNvSpPr>
              <a:spLocks noChangeShapeType="1"/>
            </p:cNvSpPr>
            <p:nvPr/>
          </p:nvSpPr>
          <p:spPr bwMode="auto">
            <a:xfrm>
              <a:off x="1732411" y="5588217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228"/>
            <p:cNvSpPr>
              <a:spLocks noChangeShapeType="1"/>
            </p:cNvSpPr>
            <p:nvPr/>
          </p:nvSpPr>
          <p:spPr bwMode="auto">
            <a:xfrm>
              <a:off x="1732411" y="5338846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29"/>
            <p:cNvSpPr>
              <a:spLocks noChangeShapeType="1"/>
            </p:cNvSpPr>
            <p:nvPr/>
          </p:nvSpPr>
          <p:spPr bwMode="auto">
            <a:xfrm>
              <a:off x="1732411" y="5346180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30"/>
            <p:cNvSpPr>
              <a:spLocks noChangeShapeType="1"/>
            </p:cNvSpPr>
            <p:nvPr/>
          </p:nvSpPr>
          <p:spPr bwMode="auto">
            <a:xfrm>
              <a:off x="1732411" y="5096810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231"/>
            <p:cNvSpPr>
              <a:spLocks noChangeShapeType="1"/>
            </p:cNvSpPr>
            <p:nvPr/>
          </p:nvSpPr>
          <p:spPr bwMode="auto">
            <a:xfrm>
              <a:off x="1732411" y="5104144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232"/>
            <p:cNvSpPr>
              <a:spLocks noChangeShapeType="1"/>
            </p:cNvSpPr>
            <p:nvPr/>
          </p:nvSpPr>
          <p:spPr bwMode="auto">
            <a:xfrm>
              <a:off x="1732411" y="4605403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233"/>
            <p:cNvSpPr>
              <a:spLocks noChangeShapeType="1"/>
            </p:cNvSpPr>
            <p:nvPr/>
          </p:nvSpPr>
          <p:spPr bwMode="auto">
            <a:xfrm>
              <a:off x="1732411" y="4612738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234"/>
            <p:cNvSpPr>
              <a:spLocks noChangeShapeType="1"/>
            </p:cNvSpPr>
            <p:nvPr/>
          </p:nvSpPr>
          <p:spPr bwMode="auto">
            <a:xfrm>
              <a:off x="1732411" y="4363367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235"/>
            <p:cNvSpPr>
              <a:spLocks noChangeShapeType="1"/>
            </p:cNvSpPr>
            <p:nvPr/>
          </p:nvSpPr>
          <p:spPr bwMode="auto">
            <a:xfrm>
              <a:off x="1732411" y="4370702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236"/>
            <p:cNvSpPr>
              <a:spLocks noChangeShapeType="1"/>
            </p:cNvSpPr>
            <p:nvPr/>
          </p:nvSpPr>
          <p:spPr bwMode="auto">
            <a:xfrm>
              <a:off x="1732411" y="4121331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237"/>
            <p:cNvSpPr>
              <a:spLocks noChangeShapeType="1"/>
            </p:cNvSpPr>
            <p:nvPr/>
          </p:nvSpPr>
          <p:spPr bwMode="auto">
            <a:xfrm>
              <a:off x="1732411" y="4128665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238"/>
            <p:cNvSpPr>
              <a:spLocks noChangeShapeType="1"/>
            </p:cNvSpPr>
            <p:nvPr/>
          </p:nvSpPr>
          <p:spPr bwMode="auto">
            <a:xfrm>
              <a:off x="1732411" y="3871960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239"/>
            <p:cNvSpPr>
              <a:spLocks noChangeShapeType="1"/>
            </p:cNvSpPr>
            <p:nvPr/>
          </p:nvSpPr>
          <p:spPr bwMode="auto">
            <a:xfrm>
              <a:off x="1732411" y="3879295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240"/>
            <p:cNvSpPr>
              <a:spLocks noChangeShapeType="1"/>
            </p:cNvSpPr>
            <p:nvPr/>
          </p:nvSpPr>
          <p:spPr bwMode="auto">
            <a:xfrm>
              <a:off x="1732411" y="3629924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241"/>
            <p:cNvSpPr>
              <a:spLocks noChangeShapeType="1"/>
            </p:cNvSpPr>
            <p:nvPr/>
          </p:nvSpPr>
          <p:spPr bwMode="auto">
            <a:xfrm>
              <a:off x="1732411" y="3637259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242"/>
            <p:cNvSpPr>
              <a:spLocks noChangeShapeType="1"/>
            </p:cNvSpPr>
            <p:nvPr/>
          </p:nvSpPr>
          <p:spPr bwMode="auto">
            <a:xfrm>
              <a:off x="1732411" y="3387888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243"/>
            <p:cNvSpPr>
              <a:spLocks noChangeShapeType="1"/>
            </p:cNvSpPr>
            <p:nvPr/>
          </p:nvSpPr>
          <p:spPr bwMode="auto">
            <a:xfrm>
              <a:off x="1732411" y="3395223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244"/>
            <p:cNvSpPr>
              <a:spLocks noChangeShapeType="1"/>
            </p:cNvSpPr>
            <p:nvPr/>
          </p:nvSpPr>
          <p:spPr bwMode="auto">
            <a:xfrm>
              <a:off x="1732411" y="3138518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245"/>
            <p:cNvSpPr>
              <a:spLocks noChangeShapeType="1"/>
            </p:cNvSpPr>
            <p:nvPr/>
          </p:nvSpPr>
          <p:spPr bwMode="auto">
            <a:xfrm>
              <a:off x="1732411" y="3145852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246"/>
            <p:cNvSpPr>
              <a:spLocks noChangeShapeType="1"/>
            </p:cNvSpPr>
            <p:nvPr/>
          </p:nvSpPr>
          <p:spPr bwMode="auto">
            <a:xfrm>
              <a:off x="1732411" y="4840105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247"/>
            <p:cNvSpPr>
              <a:spLocks noChangeShapeType="1"/>
            </p:cNvSpPr>
            <p:nvPr/>
          </p:nvSpPr>
          <p:spPr bwMode="auto">
            <a:xfrm>
              <a:off x="1732411" y="4847439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248"/>
            <p:cNvSpPr>
              <a:spLocks noChangeShapeType="1"/>
            </p:cNvSpPr>
            <p:nvPr/>
          </p:nvSpPr>
          <p:spPr bwMode="auto">
            <a:xfrm>
              <a:off x="1732411" y="4854774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249"/>
            <p:cNvSpPr>
              <a:spLocks noChangeShapeType="1"/>
            </p:cNvSpPr>
            <p:nvPr/>
          </p:nvSpPr>
          <p:spPr bwMode="auto">
            <a:xfrm>
              <a:off x="1732411" y="4862108"/>
              <a:ext cx="3460959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250"/>
            <p:cNvSpPr>
              <a:spLocks noChangeArrowheads="1"/>
            </p:cNvSpPr>
            <p:nvPr/>
          </p:nvSpPr>
          <p:spPr bwMode="auto">
            <a:xfrm>
              <a:off x="5121898" y="4620072"/>
              <a:ext cx="801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4" name="Freeform 251"/>
            <p:cNvSpPr>
              <a:spLocks/>
            </p:cNvSpPr>
            <p:nvPr/>
          </p:nvSpPr>
          <p:spPr bwMode="auto">
            <a:xfrm>
              <a:off x="5155818" y="4788764"/>
              <a:ext cx="31496" cy="132020"/>
            </a:xfrm>
            <a:custGeom>
              <a:avLst/>
              <a:gdLst>
                <a:gd name="T0" fmla="*/ 0 w 26"/>
                <a:gd name="T1" fmla="*/ 0 h 108"/>
                <a:gd name="T2" fmla="*/ 26 w 26"/>
                <a:gd name="T3" fmla="*/ 54 h 108"/>
                <a:gd name="T4" fmla="*/ 0 w 26"/>
                <a:gd name="T5" fmla="*/ 108 h 108"/>
                <a:gd name="T6" fmla="*/ 0 w 26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8"/>
                <a:gd name="T14" fmla="*/ 26 w 2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8">
                  <a:moveTo>
                    <a:pt x="0" y="0"/>
                  </a:moveTo>
                  <a:lnTo>
                    <a:pt x="26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5" name="Line 252"/>
            <p:cNvSpPr>
              <a:spLocks noChangeShapeType="1"/>
            </p:cNvSpPr>
            <p:nvPr/>
          </p:nvSpPr>
          <p:spPr bwMode="auto">
            <a:xfrm flipV="1">
              <a:off x="2522242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253"/>
            <p:cNvSpPr>
              <a:spLocks noChangeShapeType="1"/>
            </p:cNvSpPr>
            <p:nvPr/>
          </p:nvSpPr>
          <p:spPr bwMode="auto">
            <a:xfrm flipV="1">
              <a:off x="2525876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254"/>
            <p:cNvSpPr>
              <a:spLocks noChangeShapeType="1"/>
            </p:cNvSpPr>
            <p:nvPr/>
          </p:nvSpPr>
          <p:spPr bwMode="auto">
            <a:xfrm flipV="1">
              <a:off x="2528299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255"/>
            <p:cNvSpPr>
              <a:spLocks noChangeShapeType="1"/>
            </p:cNvSpPr>
            <p:nvPr/>
          </p:nvSpPr>
          <p:spPr bwMode="auto">
            <a:xfrm flipV="1">
              <a:off x="2531933" y="2896481"/>
              <a:ext cx="1211" cy="391658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256"/>
            <p:cNvSpPr>
              <a:spLocks noChangeArrowheads="1"/>
            </p:cNvSpPr>
            <p:nvPr/>
          </p:nvSpPr>
          <p:spPr bwMode="auto">
            <a:xfrm>
              <a:off x="2569486" y="2881813"/>
              <a:ext cx="801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70" name="Freeform 257"/>
            <p:cNvSpPr>
              <a:spLocks/>
            </p:cNvSpPr>
            <p:nvPr/>
          </p:nvSpPr>
          <p:spPr bwMode="auto">
            <a:xfrm>
              <a:off x="2498014" y="2903816"/>
              <a:ext cx="61781" cy="66010"/>
            </a:xfrm>
            <a:custGeom>
              <a:avLst/>
              <a:gdLst>
                <a:gd name="T0" fmla="*/ 0 w 51"/>
                <a:gd name="T1" fmla="*/ 54 h 54"/>
                <a:gd name="T2" fmla="*/ 25 w 51"/>
                <a:gd name="T3" fmla="*/ 0 h 54"/>
                <a:gd name="T4" fmla="*/ 51 w 51"/>
                <a:gd name="T5" fmla="*/ 54 h 54"/>
                <a:gd name="T6" fmla="*/ 0 w 51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4"/>
                <a:gd name="T14" fmla="*/ 51 w 5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4">
                  <a:moveTo>
                    <a:pt x="0" y="54"/>
                  </a:moveTo>
                  <a:lnTo>
                    <a:pt x="25" y="0"/>
                  </a:lnTo>
                  <a:lnTo>
                    <a:pt x="51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1" name="Rectangle 258"/>
            <p:cNvSpPr>
              <a:spLocks noChangeArrowheads="1"/>
            </p:cNvSpPr>
            <p:nvPr/>
          </p:nvSpPr>
          <p:spPr bwMode="auto">
            <a:xfrm>
              <a:off x="1728777" y="2896481"/>
              <a:ext cx="3464594" cy="3923919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2" name="Line 259"/>
            <p:cNvSpPr>
              <a:spLocks noChangeShapeType="1"/>
            </p:cNvSpPr>
            <p:nvPr/>
          </p:nvSpPr>
          <p:spPr bwMode="auto">
            <a:xfrm>
              <a:off x="1996496" y="4818102"/>
              <a:ext cx="1211" cy="8067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260"/>
            <p:cNvSpPr>
              <a:spLocks noChangeArrowheads="1"/>
            </p:cNvSpPr>
            <p:nvPr/>
          </p:nvSpPr>
          <p:spPr bwMode="auto">
            <a:xfrm>
              <a:off x="1962577" y="4898780"/>
              <a:ext cx="2148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74" name="Rectangle 261"/>
            <p:cNvSpPr>
              <a:spLocks noChangeArrowheads="1"/>
            </p:cNvSpPr>
            <p:nvPr/>
          </p:nvSpPr>
          <p:spPr bwMode="auto">
            <a:xfrm>
              <a:off x="2542836" y="4898780"/>
              <a:ext cx="1074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5" name="Line 262"/>
            <p:cNvSpPr>
              <a:spLocks noChangeShapeType="1"/>
            </p:cNvSpPr>
            <p:nvPr/>
          </p:nvSpPr>
          <p:spPr bwMode="auto">
            <a:xfrm>
              <a:off x="3061313" y="4818102"/>
              <a:ext cx="1211" cy="8067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263"/>
            <p:cNvSpPr>
              <a:spLocks noChangeArrowheads="1"/>
            </p:cNvSpPr>
            <p:nvPr/>
          </p:nvSpPr>
          <p:spPr bwMode="auto">
            <a:xfrm>
              <a:off x="3064947" y="4898780"/>
              <a:ext cx="1074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7" name="Line 264"/>
            <p:cNvSpPr>
              <a:spLocks noChangeShapeType="1"/>
            </p:cNvSpPr>
            <p:nvPr/>
          </p:nvSpPr>
          <p:spPr bwMode="auto">
            <a:xfrm>
              <a:off x="3593116" y="4818102"/>
              <a:ext cx="1211" cy="8067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265"/>
            <p:cNvSpPr>
              <a:spLocks noChangeArrowheads="1"/>
            </p:cNvSpPr>
            <p:nvPr/>
          </p:nvSpPr>
          <p:spPr bwMode="auto">
            <a:xfrm>
              <a:off x="3596750" y="4898780"/>
              <a:ext cx="1074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9" name="Line 266"/>
            <p:cNvSpPr>
              <a:spLocks noChangeShapeType="1"/>
            </p:cNvSpPr>
            <p:nvPr/>
          </p:nvSpPr>
          <p:spPr bwMode="auto">
            <a:xfrm>
              <a:off x="4126131" y="4818102"/>
              <a:ext cx="1211" cy="8067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267"/>
            <p:cNvSpPr>
              <a:spLocks noChangeArrowheads="1"/>
            </p:cNvSpPr>
            <p:nvPr/>
          </p:nvSpPr>
          <p:spPr bwMode="auto">
            <a:xfrm>
              <a:off x="4128553" y="4898780"/>
              <a:ext cx="1074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1" name="Line 268"/>
            <p:cNvSpPr>
              <a:spLocks noChangeShapeType="1"/>
            </p:cNvSpPr>
            <p:nvPr/>
          </p:nvSpPr>
          <p:spPr bwMode="auto">
            <a:xfrm>
              <a:off x="4657934" y="4818102"/>
              <a:ext cx="1211" cy="8067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269"/>
            <p:cNvSpPr>
              <a:spLocks noChangeArrowheads="1"/>
            </p:cNvSpPr>
            <p:nvPr/>
          </p:nvSpPr>
          <p:spPr bwMode="auto">
            <a:xfrm>
              <a:off x="4661568" y="4898780"/>
              <a:ext cx="1074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3" name="Rectangle 270"/>
            <p:cNvSpPr>
              <a:spLocks noChangeArrowheads="1"/>
            </p:cNvSpPr>
            <p:nvPr/>
          </p:nvSpPr>
          <p:spPr bwMode="auto">
            <a:xfrm>
              <a:off x="2441078" y="6248315"/>
              <a:ext cx="2148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4" name="Line 271"/>
            <p:cNvSpPr>
              <a:spLocks noChangeShapeType="1"/>
            </p:cNvSpPr>
            <p:nvPr/>
          </p:nvSpPr>
          <p:spPr bwMode="auto">
            <a:xfrm>
              <a:off x="2511339" y="6321659"/>
              <a:ext cx="37553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272"/>
            <p:cNvSpPr>
              <a:spLocks noChangeArrowheads="1"/>
            </p:cNvSpPr>
            <p:nvPr/>
          </p:nvSpPr>
          <p:spPr bwMode="auto">
            <a:xfrm>
              <a:off x="2441078" y="5764243"/>
              <a:ext cx="2148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6" name="Line 273"/>
            <p:cNvSpPr>
              <a:spLocks noChangeShapeType="1"/>
            </p:cNvSpPr>
            <p:nvPr/>
          </p:nvSpPr>
          <p:spPr bwMode="auto">
            <a:xfrm>
              <a:off x="2511339" y="5837587"/>
              <a:ext cx="37553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274"/>
            <p:cNvSpPr>
              <a:spLocks noChangeArrowheads="1"/>
            </p:cNvSpPr>
            <p:nvPr/>
          </p:nvSpPr>
          <p:spPr bwMode="auto">
            <a:xfrm>
              <a:off x="2441078" y="5272836"/>
              <a:ext cx="2148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8" name="Line 275"/>
            <p:cNvSpPr>
              <a:spLocks noChangeShapeType="1"/>
            </p:cNvSpPr>
            <p:nvPr/>
          </p:nvSpPr>
          <p:spPr bwMode="auto">
            <a:xfrm>
              <a:off x="2511339" y="5346180"/>
              <a:ext cx="37553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276"/>
            <p:cNvSpPr>
              <a:spLocks noChangeArrowheads="1"/>
            </p:cNvSpPr>
            <p:nvPr/>
          </p:nvSpPr>
          <p:spPr bwMode="auto">
            <a:xfrm>
              <a:off x="2474997" y="4297357"/>
              <a:ext cx="1074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90" name="Line 277"/>
            <p:cNvSpPr>
              <a:spLocks noChangeShapeType="1"/>
            </p:cNvSpPr>
            <p:nvPr/>
          </p:nvSpPr>
          <p:spPr bwMode="auto">
            <a:xfrm>
              <a:off x="2511339" y="4370702"/>
              <a:ext cx="37553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278"/>
            <p:cNvSpPr>
              <a:spLocks noChangeArrowheads="1"/>
            </p:cNvSpPr>
            <p:nvPr/>
          </p:nvSpPr>
          <p:spPr bwMode="auto">
            <a:xfrm>
              <a:off x="2474997" y="3805951"/>
              <a:ext cx="1074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92" name="Line 279"/>
            <p:cNvSpPr>
              <a:spLocks noChangeShapeType="1"/>
            </p:cNvSpPr>
            <p:nvPr/>
          </p:nvSpPr>
          <p:spPr bwMode="auto">
            <a:xfrm>
              <a:off x="2511339" y="3879295"/>
              <a:ext cx="37553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280"/>
            <p:cNvSpPr>
              <a:spLocks noChangeArrowheads="1"/>
            </p:cNvSpPr>
            <p:nvPr/>
          </p:nvSpPr>
          <p:spPr bwMode="auto">
            <a:xfrm>
              <a:off x="2474997" y="3321878"/>
              <a:ext cx="10740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94" name="Line 281"/>
            <p:cNvSpPr>
              <a:spLocks noChangeShapeType="1"/>
            </p:cNvSpPr>
            <p:nvPr/>
          </p:nvSpPr>
          <p:spPr bwMode="auto">
            <a:xfrm>
              <a:off x="2511339" y="3395223"/>
              <a:ext cx="37553" cy="122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Freeform 284"/>
            <p:cNvSpPr>
              <a:spLocks/>
            </p:cNvSpPr>
            <p:nvPr/>
          </p:nvSpPr>
          <p:spPr bwMode="auto">
            <a:xfrm>
              <a:off x="2260580" y="6791063"/>
              <a:ext cx="13325" cy="22003"/>
            </a:xfrm>
            <a:custGeom>
              <a:avLst/>
              <a:gdLst>
                <a:gd name="T0" fmla="*/ 11 w 4"/>
                <a:gd name="T1" fmla="*/ 0 h 3"/>
                <a:gd name="T2" fmla="*/ 6 w 4"/>
                <a:gd name="T3" fmla="*/ 12 h 3"/>
                <a:gd name="T4" fmla="*/ 0 w 4"/>
                <a:gd name="T5" fmla="*/ 18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1" name="Rectangle 288"/>
            <p:cNvSpPr>
              <a:spLocks noChangeArrowheads="1"/>
            </p:cNvSpPr>
            <p:nvPr/>
          </p:nvSpPr>
          <p:spPr bwMode="auto">
            <a:xfrm>
              <a:off x="1728777" y="2896481"/>
              <a:ext cx="3464594" cy="3923919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31" y="152489"/>
            <a:ext cx="7467600" cy="562922"/>
          </a:xfrm>
        </p:spPr>
        <p:txBody>
          <a:bodyPr/>
          <a:lstStyle/>
          <a:p>
            <a:r>
              <a:rPr lang="en-CA" dirty="0"/>
              <a:t>I)Understanding Root Functions: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743" y="663196"/>
            <a:ext cx="9704761" cy="5521132"/>
          </a:xfrm>
        </p:spPr>
        <p:txBody>
          <a:bodyPr/>
          <a:lstStyle/>
          <a:p>
            <a:r>
              <a:rPr lang="en-CA" dirty="0"/>
              <a:t>A root function is the inverse of a quadratic function [parabola]</a:t>
            </a:r>
          </a:p>
          <a:p>
            <a:r>
              <a:rPr lang="en-CA" dirty="0"/>
              <a:t>The top side of the root function is positive</a:t>
            </a:r>
          </a:p>
          <a:p>
            <a:r>
              <a:rPr lang="en-CA" dirty="0"/>
              <a:t>Bottom side of the root function is negative</a:t>
            </a:r>
          </a:p>
          <a:p>
            <a:r>
              <a:rPr lang="en-CA" dirty="0"/>
              <a:t>The top and bottom are two Separate </a:t>
            </a:r>
            <a:br>
              <a:rPr lang="en-CA" dirty="0"/>
            </a:br>
            <a:r>
              <a:rPr lang="en-CA" dirty="0"/>
              <a:t>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25286" y="117474"/>
          <a:ext cx="1276176" cy="62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241200" progId="Equation.DSMT4">
                  <p:embed/>
                </p:oleObj>
              </mc:Choice>
              <mc:Fallback>
                <p:oleObj name="Equation" r:id="rId3" imgW="4950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286" y="117474"/>
                        <a:ext cx="1276176" cy="621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609285"/>
              </p:ext>
            </p:extLst>
          </p:nvPr>
        </p:nvGraphicFramePr>
        <p:xfrm>
          <a:off x="6945085" y="1141088"/>
          <a:ext cx="1276176" cy="69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085" y="1141088"/>
                        <a:ext cx="1276176" cy="694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5" name="Group 124"/>
          <p:cNvGrpSpPr/>
          <p:nvPr/>
        </p:nvGrpSpPr>
        <p:grpSpPr>
          <a:xfrm>
            <a:off x="1277101" y="4006703"/>
            <a:ext cx="2809418" cy="754825"/>
            <a:chOff x="1169988" y="4446588"/>
            <a:chExt cx="2962275" cy="1117600"/>
          </a:xfrm>
        </p:grpSpPr>
        <p:sp>
          <p:nvSpPr>
            <p:cNvPr id="123" name="Freeform 91"/>
            <p:cNvSpPr>
              <a:spLocks/>
            </p:cNvSpPr>
            <p:nvPr/>
          </p:nvSpPr>
          <p:spPr bwMode="auto">
            <a:xfrm>
              <a:off x="1189038" y="4446588"/>
              <a:ext cx="2943225" cy="1031875"/>
            </a:xfrm>
            <a:custGeom>
              <a:avLst/>
              <a:gdLst>
                <a:gd name="T0" fmla="*/ 28 w 781"/>
                <a:gd name="T1" fmla="*/ 604 h 156"/>
                <a:gd name="T2" fmla="*/ 62 w 781"/>
                <a:gd name="T3" fmla="*/ 567 h 156"/>
                <a:gd name="T4" fmla="*/ 95 w 781"/>
                <a:gd name="T5" fmla="*/ 538 h 156"/>
                <a:gd name="T6" fmla="*/ 128 w 781"/>
                <a:gd name="T7" fmla="*/ 512 h 156"/>
                <a:gd name="T8" fmla="*/ 161 w 781"/>
                <a:gd name="T9" fmla="*/ 492 h 156"/>
                <a:gd name="T10" fmla="*/ 195 w 781"/>
                <a:gd name="T11" fmla="*/ 471 h 156"/>
                <a:gd name="T12" fmla="*/ 228 w 781"/>
                <a:gd name="T13" fmla="*/ 454 h 156"/>
                <a:gd name="T14" fmla="*/ 261 w 781"/>
                <a:gd name="T15" fmla="*/ 437 h 156"/>
                <a:gd name="T16" fmla="*/ 294 w 781"/>
                <a:gd name="T17" fmla="*/ 421 h 156"/>
                <a:gd name="T18" fmla="*/ 328 w 781"/>
                <a:gd name="T19" fmla="*/ 404 h 156"/>
                <a:gd name="T20" fmla="*/ 361 w 781"/>
                <a:gd name="T21" fmla="*/ 392 h 156"/>
                <a:gd name="T22" fmla="*/ 394 w 781"/>
                <a:gd name="T23" fmla="*/ 379 h 156"/>
                <a:gd name="T24" fmla="*/ 427 w 781"/>
                <a:gd name="T25" fmla="*/ 362 h 156"/>
                <a:gd name="T26" fmla="*/ 461 w 781"/>
                <a:gd name="T27" fmla="*/ 350 h 156"/>
                <a:gd name="T28" fmla="*/ 494 w 781"/>
                <a:gd name="T29" fmla="*/ 337 h 156"/>
                <a:gd name="T30" fmla="*/ 527 w 781"/>
                <a:gd name="T31" fmla="*/ 329 h 156"/>
                <a:gd name="T32" fmla="*/ 560 w 781"/>
                <a:gd name="T33" fmla="*/ 317 h 156"/>
                <a:gd name="T34" fmla="*/ 593 w 781"/>
                <a:gd name="T35" fmla="*/ 304 h 156"/>
                <a:gd name="T36" fmla="*/ 627 w 781"/>
                <a:gd name="T37" fmla="*/ 292 h 156"/>
                <a:gd name="T38" fmla="*/ 660 w 781"/>
                <a:gd name="T39" fmla="*/ 283 h 156"/>
                <a:gd name="T40" fmla="*/ 693 w 781"/>
                <a:gd name="T41" fmla="*/ 271 h 156"/>
                <a:gd name="T42" fmla="*/ 726 w 781"/>
                <a:gd name="T43" fmla="*/ 262 h 156"/>
                <a:gd name="T44" fmla="*/ 760 w 781"/>
                <a:gd name="T45" fmla="*/ 254 h 156"/>
                <a:gd name="T46" fmla="*/ 793 w 781"/>
                <a:gd name="T47" fmla="*/ 242 h 156"/>
                <a:gd name="T48" fmla="*/ 826 w 781"/>
                <a:gd name="T49" fmla="*/ 233 h 156"/>
                <a:gd name="T50" fmla="*/ 859 w 781"/>
                <a:gd name="T51" fmla="*/ 225 h 156"/>
                <a:gd name="T52" fmla="*/ 893 w 781"/>
                <a:gd name="T53" fmla="*/ 217 h 156"/>
                <a:gd name="T54" fmla="*/ 926 w 781"/>
                <a:gd name="T55" fmla="*/ 208 h 156"/>
                <a:gd name="T56" fmla="*/ 959 w 781"/>
                <a:gd name="T57" fmla="*/ 196 h 156"/>
                <a:gd name="T58" fmla="*/ 992 w 781"/>
                <a:gd name="T59" fmla="*/ 187 h 156"/>
                <a:gd name="T60" fmla="*/ 1026 w 781"/>
                <a:gd name="T61" fmla="*/ 179 h 156"/>
                <a:gd name="T62" fmla="*/ 1059 w 781"/>
                <a:gd name="T63" fmla="*/ 171 h 156"/>
                <a:gd name="T64" fmla="*/ 1092 w 781"/>
                <a:gd name="T65" fmla="*/ 163 h 156"/>
                <a:gd name="T66" fmla="*/ 1125 w 781"/>
                <a:gd name="T67" fmla="*/ 154 h 156"/>
                <a:gd name="T68" fmla="*/ 1158 w 781"/>
                <a:gd name="T69" fmla="*/ 150 h 156"/>
                <a:gd name="T70" fmla="*/ 1192 w 781"/>
                <a:gd name="T71" fmla="*/ 142 h 156"/>
                <a:gd name="T72" fmla="*/ 1225 w 781"/>
                <a:gd name="T73" fmla="*/ 133 h 156"/>
                <a:gd name="T74" fmla="*/ 1258 w 781"/>
                <a:gd name="T75" fmla="*/ 125 h 156"/>
                <a:gd name="T76" fmla="*/ 1291 w 781"/>
                <a:gd name="T77" fmla="*/ 117 h 156"/>
                <a:gd name="T78" fmla="*/ 1325 w 781"/>
                <a:gd name="T79" fmla="*/ 108 h 156"/>
                <a:gd name="T80" fmla="*/ 1358 w 781"/>
                <a:gd name="T81" fmla="*/ 104 h 156"/>
                <a:gd name="T82" fmla="*/ 1391 w 781"/>
                <a:gd name="T83" fmla="*/ 96 h 156"/>
                <a:gd name="T84" fmla="*/ 1424 w 781"/>
                <a:gd name="T85" fmla="*/ 87 h 156"/>
                <a:gd name="T86" fmla="*/ 1458 w 781"/>
                <a:gd name="T87" fmla="*/ 79 h 156"/>
                <a:gd name="T88" fmla="*/ 1491 w 781"/>
                <a:gd name="T89" fmla="*/ 75 h 156"/>
                <a:gd name="T90" fmla="*/ 1524 w 781"/>
                <a:gd name="T91" fmla="*/ 67 h 156"/>
                <a:gd name="T92" fmla="*/ 1557 w 781"/>
                <a:gd name="T93" fmla="*/ 58 h 156"/>
                <a:gd name="T94" fmla="*/ 1590 w 781"/>
                <a:gd name="T95" fmla="*/ 54 h 156"/>
                <a:gd name="T96" fmla="*/ 1624 w 781"/>
                <a:gd name="T97" fmla="*/ 46 h 156"/>
                <a:gd name="T98" fmla="*/ 1657 w 781"/>
                <a:gd name="T99" fmla="*/ 42 h 156"/>
                <a:gd name="T100" fmla="*/ 1690 w 781"/>
                <a:gd name="T101" fmla="*/ 33 h 156"/>
                <a:gd name="T102" fmla="*/ 1723 w 781"/>
                <a:gd name="T103" fmla="*/ 25 h 156"/>
                <a:gd name="T104" fmla="*/ 1757 w 781"/>
                <a:gd name="T105" fmla="*/ 21 h 156"/>
                <a:gd name="T106" fmla="*/ 1790 w 781"/>
                <a:gd name="T107" fmla="*/ 12 h 156"/>
                <a:gd name="T108" fmla="*/ 1823 w 781"/>
                <a:gd name="T109" fmla="*/ 8 h 156"/>
                <a:gd name="T110" fmla="*/ 1854 w 781"/>
                <a:gd name="T111" fmla="*/ 0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1"/>
                <a:gd name="T169" fmla="*/ 0 h 156"/>
                <a:gd name="T170" fmla="*/ 781 w 781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1" h="156">
                  <a:moveTo>
                    <a:pt x="0" y="156"/>
                  </a:moveTo>
                  <a:lnTo>
                    <a:pt x="2" y="154"/>
                  </a:lnTo>
                  <a:lnTo>
                    <a:pt x="4" y="151"/>
                  </a:lnTo>
                  <a:lnTo>
                    <a:pt x="6" y="149"/>
                  </a:lnTo>
                  <a:lnTo>
                    <a:pt x="8" y="148"/>
                  </a:lnTo>
                  <a:lnTo>
                    <a:pt x="10" y="146"/>
                  </a:lnTo>
                  <a:lnTo>
                    <a:pt x="12" y="145"/>
                  </a:lnTo>
                  <a:lnTo>
                    <a:pt x="14" y="143"/>
                  </a:lnTo>
                  <a:lnTo>
                    <a:pt x="16" y="142"/>
                  </a:lnTo>
                  <a:lnTo>
                    <a:pt x="18" y="140"/>
                  </a:lnTo>
                  <a:lnTo>
                    <a:pt x="20" y="139"/>
                  </a:lnTo>
                  <a:lnTo>
                    <a:pt x="22" y="138"/>
                  </a:lnTo>
                  <a:lnTo>
                    <a:pt x="24" y="137"/>
                  </a:lnTo>
                  <a:lnTo>
                    <a:pt x="26" y="136"/>
                  </a:lnTo>
                  <a:lnTo>
                    <a:pt x="28" y="135"/>
                  </a:lnTo>
                  <a:lnTo>
                    <a:pt x="30" y="134"/>
                  </a:lnTo>
                  <a:lnTo>
                    <a:pt x="32" y="133"/>
                  </a:lnTo>
                  <a:lnTo>
                    <a:pt x="34" y="132"/>
                  </a:lnTo>
                  <a:lnTo>
                    <a:pt x="36" y="131"/>
                  </a:lnTo>
                  <a:lnTo>
                    <a:pt x="38" y="130"/>
                  </a:lnTo>
                  <a:lnTo>
                    <a:pt x="40" y="129"/>
                  </a:lnTo>
                  <a:lnTo>
                    <a:pt x="42" y="128"/>
                  </a:lnTo>
                  <a:lnTo>
                    <a:pt x="44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0" y="125"/>
                  </a:lnTo>
                  <a:lnTo>
                    <a:pt x="52" y="124"/>
                  </a:lnTo>
                  <a:lnTo>
                    <a:pt x="54" y="123"/>
                  </a:lnTo>
                  <a:lnTo>
                    <a:pt x="56" y="122"/>
                  </a:lnTo>
                  <a:lnTo>
                    <a:pt x="58" y="121"/>
                  </a:lnTo>
                  <a:lnTo>
                    <a:pt x="60" y="121"/>
                  </a:lnTo>
                  <a:lnTo>
                    <a:pt x="62" y="120"/>
                  </a:lnTo>
                  <a:lnTo>
                    <a:pt x="64" y="119"/>
                  </a:lnTo>
                  <a:lnTo>
                    <a:pt x="66" y="119"/>
                  </a:lnTo>
                  <a:lnTo>
                    <a:pt x="68" y="118"/>
                  </a:lnTo>
                  <a:lnTo>
                    <a:pt x="70" y="117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6" y="115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3"/>
                  </a:lnTo>
                  <a:lnTo>
                    <a:pt x="84" y="112"/>
                  </a:lnTo>
                  <a:lnTo>
                    <a:pt x="86" y="112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2" y="110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2" y="107"/>
                  </a:lnTo>
                  <a:lnTo>
                    <a:pt x="104" y="106"/>
                  </a:lnTo>
                  <a:lnTo>
                    <a:pt x="106" y="106"/>
                  </a:lnTo>
                  <a:lnTo>
                    <a:pt x="108" y="105"/>
                  </a:lnTo>
                  <a:lnTo>
                    <a:pt x="110" y="105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6" y="103"/>
                  </a:lnTo>
                  <a:lnTo>
                    <a:pt x="118" y="102"/>
                  </a:lnTo>
                  <a:lnTo>
                    <a:pt x="120" y="102"/>
                  </a:lnTo>
                  <a:lnTo>
                    <a:pt x="122" y="101"/>
                  </a:lnTo>
                  <a:lnTo>
                    <a:pt x="124" y="101"/>
                  </a:lnTo>
                  <a:lnTo>
                    <a:pt x="126" y="100"/>
                  </a:lnTo>
                  <a:lnTo>
                    <a:pt x="128" y="100"/>
                  </a:lnTo>
                  <a:lnTo>
                    <a:pt x="130" y="99"/>
                  </a:lnTo>
                  <a:lnTo>
                    <a:pt x="132" y="99"/>
                  </a:lnTo>
                  <a:lnTo>
                    <a:pt x="134" y="98"/>
                  </a:lnTo>
                  <a:lnTo>
                    <a:pt x="136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2" y="96"/>
                  </a:lnTo>
                  <a:lnTo>
                    <a:pt x="144" y="96"/>
                  </a:lnTo>
                  <a:lnTo>
                    <a:pt x="146" y="95"/>
                  </a:lnTo>
                  <a:lnTo>
                    <a:pt x="148" y="95"/>
                  </a:lnTo>
                  <a:lnTo>
                    <a:pt x="150" y="94"/>
                  </a:lnTo>
                  <a:lnTo>
                    <a:pt x="152" y="94"/>
                  </a:lnTo>
                  <a:lnTo>
                    <a:pt x="154" y="93"/>
                  </a:lnTo>
                  <a:lnTo>
                    <a:pt x="156" y="93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2" y="91"/>
                  </a:lnTo>
                  <a:lnTo>
                    <a:pt x="164" y="91"/>
                  </a:lnTo>
                  <a:lnTo>
                    <a:pt x="166" y="91"/>
                  </a:lnTo>
                  <a:lnTo>
                    <a:pt x="168" y="90"/>
                  </a:lnTo>
                  <a:lnTo>
                    <a:pt x="170" y="90"/>
                  </a:lnTo>
                  <a:lnTo>
                    <a:pt x="172" y="89"/>
                  </a:lnTo>
                  <a:lnTo>
                    <a:pt x="174" y="89"/>
                  </a:lnTo>
                  <a:lnTo>
                    <a:pt x="176" y="88"/>
                  </a:lnTo>
                  <a:lnTo>
                    <a:pt x="178" y="88"/>
                  </a:lnTo>
                  <a:lnTo>
                    <a:pt x="180" y="87"/>
                  </a:lnTo>
                  <a:lnTo>
                    <a:pt x="182" y="87"/>
                  </a:lnTo>
                  <a:lnTo>
                    <a:pt x="184" y="86"/>
                  </a:lnTo>
                  <a:lnTo>
                    <a:pt x="186" y="86"/>
                  </a:lnTo>
                  <a:lnTo>
                    <a:pt x="188" y="86"/>
                  </a:lnTo>
                  <a:lnTo>
                    <a:pt x="190" y="85"/>
                  </a:lnTo>
                  <a:lnTo>
                    <a:pt x="192" y="85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83"/>
                  </a:lnTo>
                  <a:lnTo>
                    <a:pt x="200" y="83"/>
                  </a:lnTo>
                  <a:lnTo>
                    <a:pt x="202" y="83"/>
                  </a:lnTo>
                  <a:lnTo>
                    <a:pt x="204" y="82"/>
                  </a:lnTo>
                  <a:lnTo>
                    <a:pt x="206" y="82"/>
                  </a:lnTo>
                  <a:lnTo>
                    <a:pt x="208" y="81"/>
                  </a:lnTo>
                  <a:lnTo>
                    <a:pt x="210" y="81"/>
                  </a:lnTo>
                  <a:lnTo>
                    <a:pt x="212" y="81"/>
                  </a:lnTo>
                  <a:lnTo>
                    <a:pt x="214" y="80"/>
                  </a:lnTo>
                  <a:lnTo>
                    <a:pt x="216" y="80"/>
                  </a:lnTo>
                  <a:lnTo>
                    <a:pt x="218" y="79"/>
                  </a:lnTo>
                  <a:lnTo>
                    <a:pt x="220" y="79"/>
                  </a:lnTo>
                  <a:lnTo>
                    <a:pt x="222" y="79"/>
                  </a:lnTo>
                  <a:lnTo>
                    <a:pt x="224" y="78"/>
                  </a:lnTo>
                  <a:lnTo>
                    <a:pt x="226" y="78"/>
                  </a:lnTo>
                  <a:lnTo>
                    <a:pt x="228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4" y="76"/>
                  </a:lnTo>
                  <a:lnTo>
                    <a:pt x="236" y="76"/>
                  </a:lnTo>
                  <a:lnTo>
                    <a:pt x="238" y="75"/>
                  </a:lnTo>
                  <a:lnTo>
                    <a:pt x="240" y="75"/>
                  </a:lnTo>
                  <a:lnTo>
                    <a:pt x="242" y="75"/>
                  </a:lnTo>
                  <a:lnTo>
                    <a:pt x="244" y="74"/>
                  </a:lnTo>
                  <a:lnTo>
                    <a:pt x="246" y="74"/>
                  </a:lnTo>
                  <a:lnTo>
                    <a:pt x="248" y="73"/>
                  </a:lnTo>
                  <a:lnTo>
                    <a:pt x="250" y="73"/>
                  </a:lnTo>
                  <a:lnTo>
                    <a:pt x="252" y="73"/>
                  </a:lnTo>
                  <a:lnTo>
                    <a:pt x="254" y="72"/>
                  </a:lnTo>
                  <a:lnTo>
                    <a:pt x="256" y="72"/>
                  </a:lnTo>
                  <a:lnTo>
                    <a:pt x="258" y="72"/>
                  </a:lnTo>
                  <a:lnTo>
                    <a:pt x="260" y="71"/>
                  </a:lnTo>
                  <a:lnTo>
                    <a:pt x="262" y="71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68" y="70"/>
                  </a:lnTo>
                  <a:lnTo>
                    <a:pt x="270" y="69"/>
                  </a:lnTo>
                  <a:lnTo>
                    <a:pt x="272" y="69"/>
                  </a:lnTo>
                  <a:lnTo>
                    <a:pt x="274" y="69"/>
                  </a:lnTo>
                  <a:lnTo>
                    <a:pt x="276" y="68"/>
                  </a:lnTo>
                  <a:lnTo>
                    <a:pt x="278" y="68"/>
                  </a:lnTo>
                  <a:lnTo>
                    <a:pt x="280" y="68"/>
                  </a:lnTo>
                  <a:lnTo>
                    <a:pt x="282" y="67"/>
                  </a:lnTo>
                  <a:lnTo>
                    <a:pt x="284" y="67"/>
                  </a:lnTo>
                  <a:lnTo>
                    <a:pt x="286" y="67"/>
                  </a:lnTo>
                  <a:lnTo>
                    <a:pt x="288" y="66"/>
                  </a:lnTo>
                  <a:lnTo>
                    <a:pt x="290" y="66"/>
                  </a:lnTo>
                  <a:lnTo>
                    <a:pt x="292" y="65"/>
                  </a:lnTo>
                  <a:lnTo>
                    <a:pt x="294" y="65"/>
                  </a:lnTo>
                  <a:lnTo>
                    <a:pt x="296" y="65"/>
                  </a:lnTo>
                  <a:lnTo>
                    <a:pt x="298" y="64"/>
                  </a:lnTo>
                  <a:lnTo>
                    <a:pt x="300" y="64"/>
                  </a:lnTo>
                  <a:lnTo>
                    <a:pt x="302" y="64"/>
                  </a:lnTo>
                  <a:lnTo>
                    <a:pt x="304" y="63"/>
                  </a:lnTo>
                  <a:lnTo>
                    <a:pt x="306" y="63"/>
                  </a:lnTo>
                  <a:lnTo>
                    <a:pt x="308" y="63"/>
                  </a:lnTo>
                  <a:lnTo>
                    <a:pt x="310" y="62"/>
                  </a:lnTo>
                  <a:lnTo>
                    <a:pt x="312" y="62"/>
                  </a:lnTo>
                  <a:lnTo>
                    <a:pt x="314" y="62"/>
                  </a:lnTo>
                  <a:lnTo>
                    <a:pt x="316" y="61"/>
                  </a:lnTo>
                  <a:lnTo>
                    <a:pt x="318" y="61"/>
                  </a:lnTo>
                  <a:lnTo>
                    <a:pt x="320" y="61"/>
                  </a:lnTo>
                  <a:lnTo>
                    <a:pt x="322" y="60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8" y="59"/>
                  </a:lnTo>
                  <a:lnTo>
                    <a:pt x="330" y="59"/>
                  </a:lnTo>
                  <a:lnTo>
                    <a:pt x="332" y="59"/>
                  </a:lnTo>
                  <a:lnTo>
                    <a:pt x="334" y="58"/>
                  </a:lnTo>
                  <a:lnTo>
                    <a:pt x="336" y="58"/>
                  </a:lnTo>
                  <a:lnTo>
                    <a:pt x="338" y="58"/>
                  </a:lnTo>
                  <a:lnTo>
                    <a:pt x="340" y="57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6" y="56"/>
                  </a:lnTo>
                  <a:lnTo>
                    <a:pt x="348" y="56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4" y="55"/>
                  </a:lnTo>
                  <a:lnTo>
                    <a:pt x="356" y="55"/>
                  </a:lnTo>
                  <a:lnTo>
                    <a:pt x="358" y="55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4" y="54"/>
                  </a:lnTo>
                  <a:lnTo>
                    <a:pt x="366" y="53"/>
                  </a:lnTo>
                  <a:lnTo>
                    <a:pt x="368" y="53"/>
                  </a:lnTo>
                  <a:lnTo>
                    <a:pt x="370" y="53"/>
                  </a:lnTo>
                  <a:lnTo>
                    <a:pt x="372" y="52"/>
                  </a:lnTo>
                  <a:lnTo>
                    <a:pt x="374" y="52"/>
                  </a:lnTo>
                  <a:lnTo>
                    <a:pt x="376" y="52"/>
                  </a:lnTo>
                  <a:lnTo>
                    <a:pt x="378" y="51"/>
                  </a:lnTo>
                  <a:lnTo>
                    <a:pt x="380" y="51"/>
                  </a:lnTo>
                  <a:lnTo>
                    <a:pt x="382" y="51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90" y="50"/>
                  </a:lnTo>
                  <a:lnTo>
                    <a:pt x="392" y="49"/>
                  </a:lnTo>
                  <a:lnTo>
                    <a:pt x="394" y="49"/>
                  </a:lnTo>
                  <a:lnTo>
                    <a:pt x="396" y="49"/>
                  </a:lnTo>
                  <a:lnTo>
                    <a:pt x="398" y="48"/>
                  </a:lnTo>
                  <a:lnTo>
                    <a:pt x="400" y="48"/>
                  </a:lnTo>
                  <a:lnTo>
                    <a:pt x="402" y="48"/>
                  </a:lnTo>
                  <a:lnTo>
                    <a:pt x="404" y="47"/>
                  </a:lnTo>
                  <a:lnTo>
                    <a:pt x="406" y="47"/>
                  </a:lnTo>
                  <a:lnTo>
                    <a:pt x="408" y="47"/>
                  </a:lnTo>
                  <a:lnTo>
                    <a:pt x="410" y="47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6"/>
                  </a:lnTo>
                  <a:lnTo>
                    <a:pt x="418" y="45"/>
                  </a:lnTo>
                  <a:lnTo>
                    <a:pt x="420" y="45"/>
                  </a:lnTo>
                  <a:lnTo>
                    <a:pt x="422" y="45"/>
                  </a:lnTo>
                  <a:lnTo>
                    <a:pt x="424" y="45"/>
                  </a:lnTo>
                  <a:lnTo>
                    <a:pt x="426" y="44"/>
                  </a:lnTo>
                  <a:lnTo>
                    <a:pt x="428" y="44"/>
                  </a:lnTo>
                  <a:lnTo>
                    <a:pt x="430" y="44"/>
                  </a:lnTo>
                  <a:lnTo>
                    <a:pt x="432" y="43"/>
                  </a:lnTo>
                  <a:lnTo>
                    <a:pt x="434" y="43"/>
                  </a:lnTo>
                  <a:lnTo>
                    <a:pt x="436" y="43"/>
                  </a:lnTo>
                  <a:lnTo>
                    <a:pt x="438" y="43"/>
                  </a:lnTo>
                  <a:lnTo>
                    <a:pt x="440" y="42"/>
                  </a:lnTo>
                  <a:lnTo>
                    <a:pt x="442" y="42"/>
                  </a:lnTo>
                  <a:lnTo>
                    <a:pt x="444" y="42"/>
                  </a:lnTo>
                  <a:lnTo>
                    <a:pt x="446" y="41"/>
                  </a:lnTo>
                  <a:lnTo>
                    <a:pt x="448" y="41"/>
                  </a:lnTo>
                  <a:lnTo>
                    <a:pt x="450" y="41"/>
                  </a:lnTo>
                  <a:lnTo>
                    <a:pt x="452" y="41"/>
                  </a:lnTo>
                  <a:lnTo>
                    <a:pt x="454" y="40"/>
                  </a:lnTo>
                  <a:lnTo>
                    <a:pt x="456" y="40"/>
                  </a:lnTo>
                  <a:lnTo>
                    <a:pt x="458" y="40"/>
                  </a:lnTo>
                  <a:lnTo>
                    <a:pt x="460" y="39"/>
                  </a:lnTo>
                  <a:lnTo>
                    <a:pt x="462" y="39"/>
                  </a:lnTo>
                  <a:lnTo>
                    <a:pt x="464" y="39"/>
                  </a:lnTo>
                  <a:lnTo>
                    <a:pt x="466" y="39"/>
                  </a:lnTo>
                  <a:lnTo>
                    <a:pt x="468" y="38"/>
                  </a:lnTo>
                  <a:lnTo>
                    <a:pt x="470" y="38"/>
                  </a:lnTo>
                  <a:lnTo>
                    <a:pt x="472" y="38"/>
                  </a:lnTo>
                  <a:lnTo>
                    <a:pt x="474" y="37"/>
                  </a:lnTo>
                  <a:lnTo>
                    <a:pt x="476" y="37"/>
                  </a:lnTo>
                  <a:lnTo>
                    <a:pt x="478" y="37"/>
                  </a:lnTo>
                  <a:lnTo>
                    <a:pt x="480" y="37"/>
                  </a:lnTo>
                  <a:lnTo>
                    <a:pt x="482" y="36"/>
                  </a:lnTo>
                  <a:lnTo>
                    <a:pt x="484" y="36"/>
                  </a:lnTo>
                  <a:lnTo>
                    <a:pt x="486" y="36"/>
                  </a:lnTo>
                  <a:lnTo>
                    <a:pt x="488" y="36"/>
                  </a:lnTo>
                  <a:lnTo>
                    <a:pt x="490" y="35"/>
                  </a:lnTo>
                  <a:lnTo>
                    <a:pt x="492" y="35"/>
                  </a:lnTo>
                  <a:lnTo>
                    <a:pt x="494" y="35"/>
                  </a:lnTo>
                  <a:lnTo>
                    <a:pt x="496" y="34"/>
                  </a:lnTo>
                  <a:lnTo>
                    <a:pt x="498" y="34"/>
                  </a:lnTo>
                  <a:lnTo>
                    <a:pt x="500" y="34"/>
                  </a:lnTo>
                  <a:lnTo>
                    <a:pt x="502" y="34"/>
                  </a:lnTo>
                  <a:lnTo>
                    <a:pt x="504" y="33"/>
                  </a:lnTo>
                  <a:lnTo>
                    <a:pt x="506" y="33"/>
                  </a:lnTo>
                  <a:lnTo>
                    <a:pt x="508" y="33"/>
                  </a:lnTo>
                  <a:lnTo>
                    <a:pt x="510" y="33"/>
                  </a:lnTo>
                  <a:lnTo>
                    <a:pt x="512" y="32"/>
                  </a:lnTo>
                  <a:lnTo>
                    <a:pt x="514" y="32"/>
                  </a:lnTo>
                  <a:lnTo>
                    <a:pt x="516" y="32"/>
                  </a:lnTo>
                  <a:lnTo>
                    <a:pt x="518" y="32"/>
                  </a:lnTo>
                  <a:lnTo>
                    <a:pt x="520" y="31"/>
                  </a:lnTo>
                  <a:lnTo>
                    <a:pt x="522" y="31"/>
                  </a:lnTo>
                  <a:lnTo>
                    <a:pt x="524" y="31"/>
                  </a:lnTo>
                  <a:lnTo>
                    <a:pt x="526" y="30"/>
                  </a:lnTo>
                  <a:lnTo>
                    <a:pt x="528" y="30"/>
                  </a:lnTo>
                  <a:lnTo>
                    <a:pt x="530" y="30"/>
                  </a:lnTo>
                  <a:lnTo>
                    <a:pt x="532" y="30"/>
                  </a:lnTo>
                  <a:lnTo>
                    <a:pt x="534" y="29"/>
                  </a:lnTo>
                  <a:lnTo>
                    <a:pt x="536" y="29"/>
                  </a:lnTo>
                  <a:lnTo>
                    <a:pt x="538" y="29"/>
                  </a:lnTo>
                  <a:lnTo>
                    <a:pt x="540" y="29"/>
                  </a:lnTo>
                  <a:lnTo>
                    <a:pt x="542" y="28"/>
                  </a:lnTo>
                  <a:lnTo>
                    <a:pt x="544" y="28"/>
                  </a:lnTo>
                  <a:lnTo>
                    <a:pt x="546" y="28"/>
                  </a:lnTo>
                  <a:lnTo>
                    <a:pt x="548" y="28"/>
                  </a:lnTo>
                  <a:lnTo>
                    <a:pt x="550" y="27"/>
                  </a:lnTo>
                  <a:lnTo>
                    <a:pt x="552" y="27"/>
                  </a:lnTo>
                  <a:lnTo>
                    <a:pt x="554" y="27"/>
                  </a:lnTo>
                  <a:lnTo>
                    <a:pt x="556" y="27"/>
                  </a:lnTo>
                  <a:lnTo>
                    <a:pt x="558" y="26"/>
                  </a:lnTo>
                  <a:lnTo>
                    <a:pt x="560" y="26"/>
                  </a:lnTo>
                  <a:lnTo>
                    <a:pt x="562" y="26"/>
                  </a:lnTo>
                  <a:lnTo>
                    <a:pt x="564" y="26"/>
                  </a:lnTo>
                  <a:lnTo>
                    <a:pt x="566" y="25"/>
                  </a:lnTo>
                  <a:lnTo>
                    <a:pt x="568" y="25"/>
                  </a:lnTo>
                  <a:lnTo>
                    <a:pt x="570" y="25"/>
                  </a:lnTo>
                  <a:lnTo>
                    <a:pt x="572" y="25"/>
                  </a:lnTo>
                  <a:lnTo>
                    <a:pt x="574" y="24"/>
                  </a:lnTo>
                  <a:lnTo>
                    <a:pt x="576" y="24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3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8" y="23"/>
                  </a:lnTo>
                  <a:lnTo>
                    <a:pt x="590" y="22"/>
                  </a:lnTo>
                  <a:lnTo>
                    <a:pt x="592" y="22"/>
                  </a:lnTo>
                  <a:lnTo>
                    <a:pt x="594" y="22"/>
                  </a:lnTo>
                  <a:lnTo>
                    <a:pt x="596" y="22"/>
                  </a:lnTo>
                  <a:lnTo>
                    <a:pt x="598" y="21"/>
                  </a:lnTo>
                  <a:lnTo>
                    <a:pt x="600" y="21"/>
                  </a:lnTo>
                  <a:lnTo>
                    <a:pt x="602" y="21"/>
                  </a:lnTo>
                  <a:lnTo>
                    <a:pt x="604" y="21"/>
                  </a:lnTo>
                  <a:lnTo>
                    <a:pt x="606" y="20"/>
                  </a:lnTo>
                  <a:lnTo>
                    <a:pt x="608" y="20"/>
                  </a:lnTo>
                  <a:lnTo>
                    <a:pt x="610" y="20"/>
                  </a:lnTo>
                  <a:lnTo>
                    <a:pt x="612" y="20"/>
                  </a:lnTo>
                  <a:lnTo>
                    <a:pt x="614" y="19"/>
                  </a:lnTo>
                  <a:lnTo>
                    <a:pt x="616" y="19"/>
                  </a:lnTo>
                  <a:lnTo>
                    <a:pt x="618" y="19"/>
                  </a:lnTo>
                  <a:lnTo>
                    <a:pt x="620" y="19"/>
                  </a:lnTo>
                  <a:lnTo>
                    <a:pt x="622" y="18"/>
                  </a:lnTo>
                  <a:lnTo>
                    <a:pt x="624" y="18"/>
                  </a:lnTo>
                  <a:lnTo>
                    <a:pt x="626" y="18"/>
                  </a:lnTo>
                  <a:lnTo>
                    <a:pt x="628" y="18"/>
                  </a:lnTo>
                  <a:lnTo>
                    <a:pt x="630" y="18"/>
                  </a:lnTo>
                  <a:lnTo>
                    <a:pt x="632" y="17"/>
                  </a:lnTo>
                  <a:lnTo>
                    <a:pt x="634" y="17"/>
                  </a:lnTo>
                  <a:lnTo>
                    <a:pt x="636" y="17"/>
                  </a:lnTo>
                  <a:lnTo>
                    <a:pt x="638" y="17"/>
                  </a:lnTo>
                  <a:lnTo>
                    <a:pt x="640" y="16"/>
                  </a:lnTo>
                  <a:lnTo>
                    <a:pt x="642" y="16"/>
                  </a:lnTo>
                  <a:lnTo>
                    <a:pt x="644" y="16"/>
                  </a:lnTo>
                  <a:lnTo>
                    <a:pt x="646" y="16"/>
                  </a:lnTo>
                  <a:lnTo>
                    <a:pt x="648" y="15"/>
                  </a:lnTo>
                  <a:lnTo>
                    <a:pt x="650" y="15"/>
                  </a:lnTo>
                  <a:lnTo>
                    <a:pt x="652" y="15"/>
                  </a:lnTo>
                  <a:lnTo>
                    <a:pt x="654" y="15"/>
                  </a:lnTo>
                  <a:lnTo>
                    <a:pt x="656" y="14"/>
                  </a:lnTo>
                  <a:lnTo>
                    <a:pt x="658" y="14"/>
                  </a:lnTo>
                  <a:lnTo>
                    <a:pt x="660" y="14"/>
                  </a:lnTo>
                  <a:lnTo>
                    <a:pt x="662" y="14"/>
                  </a:lnTo>
                  <a:lnTo>
                    <a:pt x="664" y="14"/>
                  </a:lnTo>
                  <a:lnTo>
                    <a:pt x="666" y="13"/>
                  </a:lnTo>
                  <a:lnTo>
                    <a:pt x="668" y="13"/>
                  </a:lnTo>
                  <a:lnTo>
                    <a:pt x="670" y="13"/>
                  </a:lnTo>
                  <a:lnTo>
                    <a:pt x="672" y="13"/>
                  </a:lnTo>
                  <a:lnTo>
                    <a:pt x="674" y="12"/>
                  </a:lnTo>
                  <a:lnTo>
                    <a:pt x="676" y="12"/>
                  </a:lnTo>
                  <a:lnTo>
                    <a:pt x="678" y="12"/>
                  </a:lnTo>
                  <a:lnTo>
                    <a:pt x="680" y="12"/>
                  </a:lnTo>
                  <a:lnTo>
                    <a:pt x="682" y="11"/>
                  </a:lnTo>
                  <a:lnTo>
                    <a:pt x="684" y="11"/>
                  </a:lnTo>
                  <a:lnTo>
                    <a:pt x="686" y="11"/>
                  </a:lnTo>
                  <a:lnTo>
                    <a:pt x="688" y="11"/>
                  </a:lnTo>
                  <a:lnTo>
                    <a:pt x="690" y="11"/>
                  </a:lnTo>
                  <a:lnTo>
                    <a:pt x="692" y="10"/>
                  </a:lnTo>
                  <a:lnTo>
                    <a:pt x="694" y="10"/>
                  </a:lnTo>
                  <a:lnTo>
                    <a:pt x="696" y="10"/>
                  </a:lnTo>
                  <a:lnTo>
                    <a:pt x="698" y="10"/>
                  </a:lnTo>
                  <a:lnTo>
                    <a:pt x="700" y="9"/>
                  </a:lnTo>
                  <a:lnTo>
                    <a:pt x="702" y="9"/>
                  </a:lnTo>
                  <a:lnTo>
                    <a:pt x="704" y="9"/>
                  </a:lnTo>
                  <a:lnTo>
                    <a:pt x="706" y="9"/>
                  </a:lnTo>
                  <a:lnTo>
                    <a:pt x="708" y="8"/>
                  </a:lnTo>
                  <a:lnTo>
                    <a:pt x="710" y="8"/>
                  </a:lnTo>
                  <a:lnTo>
                    <a:pt x="712" y="8"/>
                  </a:lnTo>
                  <a:lnTo>
                    <a:pt x="714" y="8"/>
                  </a:lnTo>
                  <a:lnTo>
                    <a:pt x="716" y="8"/>
                  </a:lnTo>
                  <a:lnTo>
                    <a:pt x="718" y="7"/>
                  </a:lnTo>
                  <a:lnTo>
                    <a:pt x="720" y="7"/>
                  </a:lnTo>
                  <a:lnTo>
                    <a:pt x="722" y="7"/>
                  </a:lnTo>
                  <a:lnTo>
                    <a:pt x="724" y="7"/>
                  </a:lnTo>
                  <a:lnTo>
                    <a:pt x="726" y="6"/>
                  </a:lnTo>
                  <a:lnTo>
                    <a:pt x="728" y="6"/>
                  </a:lnTo>
                  <a:lnTo>
                    <a:pt x="730" y="6"/>
                  </a:lnTo>
                  <a:lnTo>
                    <a:pt x="732" y="6"/>
                  </a:lnTo>
                  <a:lnTo>
                    <a:pt x="734" y="6"/>
                  </a:lnTo>
                  <a:lnTo>
                    <a:pt x="736" y="5"/>
                  </a:lnTo>
                  <a:lnTo>
                    <a:pt x="738" y="5"/>
                  </a:lnTo>
                  <a:lnTo>
                    <a:pt x="740" y="5"/>
                  </a:lnTo>
                  <a:lnTo>
                    <a:pt x="742" y="5"/>
                  </a:lnTo>
                  <a:lnTo>
                    <a:pt x="744" y="4"/>
                  </a:lnTo>
                  <a:lnTo>
                    <a:pt x="746" y="4"/>
                  </a:lnTo>
                  <a:lnTo>
                    <a:pt x="748" y="4"/>
                  </a:lnTo>
                  <a:lnTo>
                    <a:pt x="750" y="4"/>
                  </a:lnTo>
                  <a:lnTo>
                    <a:pt x="752" y="4"/>
                  </a:lnTo>
                  <a:lnTo>
                    <a:pt x="754" y="3"/>
                  </a:lnTo>
                  <a:lnTo>
                    <a:pt x="756" y="3"/>
                  </a:lnTo>
                  <a:lnTo>
                    <a:pt x="758" y="3"/>
                  </a:lnTo>
                  <a:lnTo>
                    <a:pt x="760" y="3"/>
                  </a:lnTo>
                  <a:lnTo>
                    <a:pt x="762" y="2"/>
                  </a:lnTo>
                  <a:lnTo>
                    <a:pt x="764" y="2"/>
                  </a:lnTo>
                  <a:lnTo>
                    <a:pt x="766" y="2"/>
                  </a:lnTo>
                  <a:lnTo>
                    <a:pt x="768" y="2"/>
                  </a:lnTo>
                  <a:lnTo>
                    <a:pt x="770" y="2"/>
                  </a:lnTo>
                  <a:lnTo>
                    <a:pt x="772" y="1"/>
                  </a:lnTo>
                  <a:lnTo>
                    <a:pt x="774" y="1"/>
                  </a:lnTo>
                  <a:lnTo>
                    <a:pt x="776" y="1"/>
                  </a:lnTo>
                  <a:lnTo>
                    <a:pt x="778" y="1"/>
                  </a:lnTo>
                  <a:lnTo>
                    <a:pt x="780" y="1"/>
                  </a:lnTo>
                  <a:lnTo>
                    <a:pt x="781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24" name="Freeform 90"/>
            <p:cNvSpPr>
              <a:spLocks/>
            </p:cNvSpPr>
            <p:nvPr/>
          </p:nvSpPr>
          <p:spPr bwMode="auto">
            <a:xfrm>
              <a:off x="1169988" y="5478463"/>
              <a:ext cx="19050" cy="85725"/>
            </a:xfrm>
            <a:custGeom>
              <a:avLst/>
              <a:gdLst>
                <a:gd name="T0" fmla="*/ 12 w 5"/>
                <a:gd name="T1" fmla="*/ 0 h 13"/>
                <a:gd name="T2" fmla="*/ 7 w 5"/>
                <a:gd name="T3" fmla="*/ 12 h 13"/>
                <a:gd name="T4" fmla="*/ 2 w 5"/>
                <a:gd name="T5" fmla="*/ 33 h 13"/>
                <a:gd name="T6" fmla="*/ 2 w 5"/>
                <a:gd name="T7" fmla="*/ 46 h 13"/>
                <a:gd name="T8" fmla="*/ 0 w 5"/>
                <a:gd name="T9" fmla="*/ 50 h 13"/>
                <a:gd name="T10" fmla="*/ 0 w 5"/>
                <a:gd name="T11" fmla="*/ 50 h 13"/>
                <a:gd name="T12" fmla="*/ 0 w 5"/>
                <a:gd name="T13" fmla="*/ 54 h 13"/>
                <a:gd name="T14" fmla="*/ 0 w 5"/>
                <a:gd name="T15" fmla="*/ 54 h 13"/>
                <a:gd name="T16" fmla="*/ 0 w 5"/>
                <a:gd name="T17" fmla="*/ 54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3"/>
                <a:gd name="T29" fmla="*/ 5 w 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3">
                  <a:moveTo>
                    <a:pt x="5" y="0"/>
                  </a:moveTo>
                  <a:lnTo>
                    <a:pt x="3" y="3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 flipV="1">
            <a:off x="1280650" y="4818322"/>
            <a:ext cx="2903326" cy="754825"/>
            <a:chOff x="1169988" y="4446588"/>
            <a:chExt cx="2962275" cy="1117600"/>
          </a:xfrm>
        </p:grpSpPr>
        <p:sp>
          <p:nvSpPr>
            <p:cNvPr id="127" name="Freeform 91"/>
            <p:cNvSpPr>
              <a:spLocks/>
            </p:cNvSpPr>
            <p:nvPr/>
          </p:nvSpPr>
          <p:spPr bwMode="auto">
            <a:xfrm>
              <a:off x="1189038" y="4446588"/>
              <a:ext cx="2943225" cy="1031875"/>
            </a:xfrm>
            <a:custGeom>
              <a:avLst/>
              <a:gdLst>
                <a:gd name="T0" fmla="*/ 28 w 781"/>
                <a:gd name="T1" fmla="*/ 604 h 156"/>
                <a:gd name="T2" fmla="*/ 62 w 781"/>
                <a:gd name="T3" fmla="*/ 567 h 156"/>
                <a:gd name="T4" fmla="*/ 95 w 781"/>
                <a:gd name="T5" fmla="*/ 538 h 156"/>
                <a:gd name="T6" fmla="*/ 128 w 781"/>
                <a:gd name="T7" fmla="*/ 512 h 156"/>
                <a:gd name="T8" fmla="*/ 161 w 781"/>
                <a:gd name="T9" fmla="*/ 492 h 156"/>
                <a:gd name="T10" fmla="*/ 195 w 781"/>
                <a:gd name="T11" fmla="*/ 471 h 156"/>
                <a:gd name="T12" fmla="*/ 228 w 781"/>
                <a:gd name="T13" fmla="*/ 454 h 156"/>
                <a:gd name="T14" fmla="*/ 261 w 781"/>
                <a:gd name="T15" fmla="*/ 437 h 156"/>
                <a:gd name="T16" fmla="*/ 294 w 781"/>
                <a:gd name="T17" fmla="*/ 421 h 156"/>
                <a:gd name="T18" fmla="*/ 328 w 781"/>
                <a:gd name="T19" fmla="*/ 404 h 156"/>
                <a:gd name="T20" fmla="*/ 361 w 781"/>
                <a:gd name="T21" fmla="*/ 392 h 156"/>
                <a:gd name="T22" fmla="*/ 394 w 781"/>
                <a:gd name="T23" fmla="*/ 379 h 156"/>
                <a:gd name="T24" fmla="*/ 427 w 781"/>
                <a:gd name="T25" fmla="*/ 362 h 156"/>
                <a:gd name="T26" fmla="*/ 461 w 781"/>
                <a:gd name="T27" fmla="*/ 350 h 156"/>
                <a:gd name="T28" fmla="*/ 494 w 781"/>
                <a:gd name="T29" fmla="*/ 337 h 156"/>
                <a:gd name="T30" fmla="*/ 527 w 781"/>
                <a:gd name="T31" fmla="*/ 329 h 156"/>
                <a:gd name="T32" fmla="*/ 560 w 781"/>
                <a:gd name="T33" fmla="*/ 317 h 156"/>
                <a:gd name="T34" fmla="*/ 593 w 781"/>
                <a:gd name="T35" fmla="*/ 304 h 156"/>
                <a:gd name="T36" fmla="*/ 627 w 781"/>
                <a:gd name="T37" fmla="*/ 292 h 156"/>
                <a:gd name="T38" fmla="*/ 660 w 781"/>
                <a:gd name="T39" fmla="*/ 283 h 156"/>
                <a:gd name="T40" fmla="*/ 693 w 781"/>
                <a:gd name="T41" fmla="*/ 271 h 156"/>
                <a:gd name="T42" fmla="*/ 726 w 781"/>
                <a:gd name="T43" fmla="*/ 262 h 156"/>
                <a:gd name="T44" fmla="*/ 760 w 781"/>
                <a:gd name="T45" fmla="*/ 254 h 156"/>
                <a:gd name="T46" fmla="*/ 793 w 781"/>
                <a:gd name="T47" fmla="*/ 242 h 156"/>
                <a:gd name="T48" fmla="*/ 826 w 781"/>
                <a:gd name="T49" fmla="*/ 233 h 156"/>
                <a:gd name="T50" fmla="*/ 859 w 781"/>
                <a:gd name="T51" fmla="*/ 225 h 156"/>
                <a:gd name="T52" fmla="*/ 893 w 781"/>
                <a:gd name="T53" fmla="*/ 217 h 156"/>
                <a:gd name="T54" fmla="*/ 926 w 781"/>
                <a:gd name="T55" fmla="*/ 208 h 156"/>
                <a:gd name="T56" fmla="*/ 959 w 781"/>
                <a:gd name="T57" fmla="*/ 196 h 156"/>
                <a:gd name="T58" fmla="*/ 992 w 781"/>
                <a:gd name="T59" fmla="*/ 187 h 156"/>
                <a:gd name="T60" fmla="*/ 1026 w 781"/>
                <a:gd name="T61" fmla="*/ 179 h 156"/>
                <a:gd name="T62" fmla="*/ 1059 w 781"/>
                <a:gd name="T63" fmla="*/ 171 h 156"/>
                <a:gd name="T64" fmla="*/ 1092 w 781"/>
                <a:gd name="T65" fmla="*/ 163 h 156"/>
                <a:gd name="T66" fmla="*/ 1125 w 781"/>
                <a:gd name="T67" fmla="*/ 154 h 156"/>
                <a:gd name="T68" fmla="*/ 1158 w 781"/>
                <a:gd name="T69" fmla="*/ 150 h 156"/>
                <a:gd name="T70" fmla="*/ 1192 w 781"/>
                <a:gd name="T71" fmla="*/ 142 h 156"/>
                <a:gd name="T72" fmla="*/ 1225 w 781"/>
                <a:gd name="T73" fmla="*/ 133 h 156"/>
                <a:gd name="T74" fmla="*/ 1258 w 781"/>
                <a:gd name="T75" fmla="*/ 125 h 156"/>
                <a:gd name="T76" fmla="*/ 1291 w 781"/>
                <a:gd name="T77" fmla="*/ 117 h 156"/>
                <a:gd name="T78" fmla="*/ 1325 w 781"/>
                <a:gd name="T79" fmla="*/ 108 h 156"/>
                <a:gd name="T80" fmla="*/ 1358 w 781"/>
                <a:gd name="T81" fmla="*/ 104 h 156"/>
                <a:gd name="T82" fmla="*/ 1391 w 781"/>
                <a:gd name="T83" fmla="*/ 96 h 156"/>
                <a:gd name="T84" fmla="*/ 1424 w 781"/>
                <a:gd name="T85" fmla="*/ 87 h 156"/>
                <a:gd name="T86" fmla="*/ 1458 w 781"/>
                <a:gd name="T87" fmla="*/ 79 h 156"/>
                <a:gd name="T88" fmla="*/ 1491 w 781"/>
                <a:gd name="T89" fmla="*/ 75 h 156"/>
                <a:gd name="T90" fmla="*/ 1524 w 781"/>
                <a:gd name="T91" fmla="*/ 67 h 156"/>
                <a:gd name="T92" fmla="*/ 1557 w 781"/>
                <a:gd name="T93" fmla="*/ 58 h 156"/>
                <a:gd name="T94" fmla="*/ 1590 w 781"/>
                <a:gd name="T95" fmla="*/ 54 h 156"/>
                <a:gd name="T96" fmla="*/ 1624 w 781"/>
                <a:gd name="T97" fmla="*/ 46 h 156"/>
                <a:gd name="T98" fmla="*/ 1657 w 781"/>
                <a:gd name="T99" fmla="*/ 42 h 156"/>
                <a:gd name="T100" fmla="*/ 1690 w 781"/>
                <a:gd name="T101" fmla="*/ 33 h 156"/>
                <a:gd name="T102" fmla="*/ 1723 w 781"/>
                <a:gd name="T103" fmla="*/ 25 h 156"/>
                <a:gd name="T104" fmla="*/ 1757 w 781"/>
                <a:gd name="T105" fmla="*/ 21 h 156"/>
                <a:gd name="T106" fmla="*/ 1790 w 781"/>
                <a:gd name="T107" fmla="*/ 12 h 156"/>
                <a:gd name="T108" fmla="*/ 1823 w 781"/>
                <a:gd name="T109" fmla="*/ 8 h 156"/>
                <a:gd name="T110" fmla="*/ 1854 w 781"/>
                <a:gd name="T111" fmla="*/ 0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1"/>
                <a:gd name="T169" fmla="*/ 0 h 156"/>
                <a:gd name="T170" fmla="*/ 781 w 781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1" h="156">
                  <a:moveTo>
                    <a:pt x="0" y="156"/>
                  </a:moveTo>
                  <a:lnTo>
                    <a:pt x="2" y="154"/>
                  </a:lnTo>
                  <a:lnTo>
                    <a:pt x="4" y="151"/>
                  </a:lnTo>
                  <a:lnTo>
                    <a:pt x="6" y="149"/>
                  </a:lnTo>
                  <a:lnTo>
                    <a:pt x="8" y="148"/>
                  </a:lnTo>
                  <a:lnTo>
                    <a:pt x="10" y="146"/>
                  </a:lnTo>
                  <a:lnTo>
                    <a:pt x="12" y="145"/>
                  </a:lnTo>
                  <a:lnTo>
                    <a:pt x="14" y="143"/>
                  </a:lnTo>
                  <a:lnTo>
                    <a:pt x="16" y="142"/>
                  </a:lnTo>
                  <a:lnTo>
                    <a:pt x="18" y="140"/>
                  </a:lnTo>
                  <a:lnTo>
                    <a:pt x="20" y="139"/>
                  </a:lnTo>
                  <a:lnTo>
                    <a:pt x="22" y="138"/>
                  </a:lnTo>
                  <a:lnTo>
                    <a:pt x="24" y="137"/>
                  </a:lnTo>
                  <a:lnTo>
                    <a:pt x="26" y="136"/>
                  </a:lnTo>
                  <a:lnTo>
                    <a:pt x="28" y="135"/>
                  </a:lnTo>
                  <a:lnTo>
                    <a:pt x="30" y="134"/>
                  </a:lnTo>
                  <a:lnTo>
                    <a:pt x="32" y="133"/>
                  </a:lnTo>
                  <a:lnTo>
                    <a:pt x="34" y="132"/>
                  </a:lnTo>
                  <a:lnTo>
                    <a:pt x="36" y="131"/>
                  </a:lnTo>
                  <a:lnTo>
                    <a:pt x="38" y="130"/>
                  </a:lnTo>
                  <a:lnTo>
                    <a:pt x="40" y="129"/>
                  </a:lnTo>
                  <a:lnTo>
                    <a:pt x="42" y="128"/>
                  </a:lnTo>
                  <a:lnTo>
                    <a:pt x="44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0" y="125"/>
                  </a:lnTo>
                  <a:lnTo>
                    <a:pt x="52" y="124"/>
                  </a:lnTo>
                  <a:lnTo>
                    <a:pt x="54" y="123"/>
                  </a:lnTo>
                  <a:lnTo>
                    <a:pt x="56" y="122"/>
                  </a:lnTo>
                  <a:lnTo>
                    <a:pt x="58" y="121"/>
                  </a:lnTo>
                  <a:lnTo>
                    <a:pt x="60" y="121"/>
                  </a:lnTo>
                  <a:lnTo>
                    <a:pt x="62" y="120"/>
                  </a:lnTo>
                  <a:lnTo>
                    <a:pt x="64" y="119"/>
                  </a:lnTo>
                  <a:lnTo>
                    <a:pt x="66" y="119"/>
                  </a:lnTo>
                  <a:lnTo>
                    <a:pt x="68" y="118"/>
                  </a:lnTo>
                  <a:lnTo>
                    <a:pt x="70" y="117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6" y="115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3"/>
                  </a:lnTo>
                  <a:lnTo>
                    <a:pt x="84" y="112"/>
                  </a:lnTo>
                  <a:lnTo>
                    <a:pt x="86" y="112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2" y="110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2" y="107"/>
                  </a:lnTo>
                  <a:lnTo>
                    <a:pt x="104" y="106"/>
                  </a:lnTo>
                  <a:lnTo>
                    <a:pt x="106" y="106"/>
                  </a:lnTo>
                  <a:lnTo>
                    <a:pt x="108" y="105"/>
                  </a:lnTo>
                  <a:lnTo>
                    <a:pt x="110" y="105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6" y="103"/>
                  </a:lnTo>
                  <a:lnTo>
                    <a:pt x="118" y="102"/>
                  </a:lnTo>
                  <a:lnTo>
                    <a:pt x="120" y="102"/>
                  </a:lnTo>
                  <a:lnTo>
                    <a:pt x="122" y="101"/>
                  </a:lnTo>
                  <a:lnTo>
                    <a:pt x="124" y="101"/>
                  </a:lnTo>
                  <a:lnTo>
                    <a:pt x="126" y="100"/>
                  </a:lnTo>
                  <a:lnTo>
                    <a:pt x="128" y="100"/>
                  </a:lnTo>
                  <a:lnTo>
                    <a:pt x="130" y="99"/>
                  </a:lnTo>
                  <a:lnTo>
                    <a:pt x="132" y="99"/>
                  </a:lnTo>
                  <a:lnTo>
                    <a:pt x="134" y="98"/>
                  </a:lnTo>
                  <a:lnTo>
                    <a:pt x="136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2" y="96"/>
                  </a:lnTo>
                  <a:lnTo>
                    <a:pt x="144" y="96"/>
                  </a:lnTo>
                  <a:lnTo>
                    <a:pt x="146" y="95"/>
                  </a:lnTo>
                  <a:lnTo>
                    <a:pt x="148" y="95"/>
                  </a:lnTo>
                  <a:lnTo>
                    <a:pt x="150" y="94"/>
                  </a:lnTo>
                  <a:lnTo>
                    <a:pt x="152" y="94"/>
                  </a:lnTo>
                  <a:lnTo>
                    <a:pt x="154" y="93"/>
                  </a:lnTo>
                  <a:lnTo>
                    <a:pt x="156" y="93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2" y="91"/>
                  </a:lnTo>
                  <a:lnTo>
                    <a:pt x="164" y="91"/>
                  </a:lnTo>
                  <a:lnTo>
                    <a:pt x="166" y="91"/>
                  </a:lnTo>
                  <a:lnTo>
                    <a:pt x="168" y="90"/>
                  </a:lnTo>
                  <a:lnTo>
                    <a:pt x="170" y="90"/>
                  </a:lnTo>
                  <a:lnTo>
                    <a:pt x="172" y="89"/>
                  </a:lnTo>
                  <a:lnTo>
                    <a:pt x="174" y="89"/>
                  </a:lnTo>
                  <a:lnTo>
                    <a:pt x="176" y="88"/>
                  </a:lnTo>
                  <a:lnTo>
                    <a:pt x="178" y="88"/>
                  </a:lnTo>
                  <a:lnTo>
                    <a:pt x="180" y="87"/>
                  </a:lnTo>
                  <a:lnTo>
                    <a:pt x="182" y="87"/>
                  </a:lnTo>
                  <a:lnTo>
                    <a:pt x="184" y="86"/>
                  </a:lnTo>
                  <a:lnTo>
                    <a:pt x="186" y="86"/>
                  </a:lnTo>
                  <a:lnTo>
                    <a:pt x="188" y="86"/>
                  </a:lnTo>
                  <a:lnTo>
                    <a:pt x="190" y="85"/>
                  </a:lnTo>
                  <a:lnTo>
                    <a:pt x="192" y="85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83"/>
                  </a:lnTo>
                  <a:lnTo>
                    <a:pt x="200" y="83"/>
                  </a:lnTo>
                  <a:lnTo>
                    <a:pt x="202" y="83"/>
                  </a:lnTo>
                  <a:lnTo>
                    <a:pt x="204" y="82"/>
                  </a:lnTo>
                  <a:lnTo>
                    <a:pt x="206" y="82"/>
                  </a:lnTo>
                  <a:lnTo>
                    <a:pt x="208" y="81"/>
                  </a:lnTo>
                  <a:lnTo>
                    <a:pt x="210" y="81"/>
                  </a:lnTo>
                  <a:lnTo>
                    <a:pt x="212" y="81"/>
                  </a:lnTo>
                  <a:lnTo>
                    <a:pt x="214" y="80"/>
                  </a:lnTo>
                  <a:lnTo>
                    <a:pt x="216" y="80"/>
                  </a:lnTo>
                  <a:lnTo>
                    <a:pt x="218" y="79"/>
                  </a:lnTo>
                  <a:lnTo>
                    <a:pt x="220" y="79"/>
                  </a:lnTo>
                  <a:lnTo>
                    <a:pt x="222" y="79"/>
                  </a:lnTo>
                  <a:lnTo>
                    <a:pt x="224" y="78"/>
                  </a:lnTo>
                  <a:lnTo>
                    <a:pt x="226" y="78"/>
                  </a:lnTo>
                  <a:lnTo>
                    <a:pt x="228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4" y="76"/>
                  </a:lnTo>
                  <a:lnTo>
                    <a:pt x="236" y="76"/>
                  </a:lnTo>
                  <a:lnTo>
                    <a:pt x="238" y="75"/>
                  </a:lnTo>
                  <a:lnTo>
                    <a:pt x="240" y="75"/>
                  </a:lnTo>
                  <a:lnTo>
                    <a:pt x="242" y="75"/>
                  </a:lnTo>
                  <a:lnTo>
                    <a:pt x="244" y="74"/>
                  </a:lnTo>
                  <a:lnTo>
                    <a:pt x="246" y="74"/>
                  </a:lnTo>
                  <a:lnTo>
                    <a:pt x="248" y="73"/>
                  </a:lnTo>
                  <a:lnTo>
                    <a:pt x="250" y="73"/>
                  </a:lnTo>
                  <a:lnTo>
                    <a:pt x="252" y="73"/>
                  </a:lnTo>
                  <a:lnTo>
                    <a:pt x="254" y="72"/>
                  </a:lnTo>
                  <a:lnTo>
                    <a:pt x="256" y="72"/>
                  </a:lnTo>
                  <a:lnTo>
                    <a:pt x="258" y="72"/>
                  </a:lnTo>
                  <a:lnTo>
                    <a:pt x="260" y="71"/>
                  </a:lnTo>
                  <a:lnTo>
                    <a:pt x="262" y="71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68" y="70"/>
                  </a:lnTo>
                  <a:lnTo>
                    <a:pt x="270" y="69"/>
                  </a:lnTo>
                  <a:lnTo>
                    <a:pt x="272" y="69"/>
                  </a:lnTo>
                  <a:lnTo>
                    <a:pt x="274" y="69"/>
                  </a:lnTo>
                  <a:lnTo>
                    <a:pt x="276" y="68"/>
                  </a:lnTo>
                  <a:lnTo>
                    <a:pt x="278" y="68"/>
                  </a:lnTo>
                  <a:lnTo>
                    <a:pt x="280" y="68"/>
                  </a:lnTo>
                  <a:lnTo>
                    <a:pt x="282" y="67"/>
                  </a:lnTo>
                  <a:lnTo>
                    <a:pt x="284" y="67"/>
                  </a:lnTo>
                  <a:lnTo>
                    <a:pt x="286" y="67"/>
                  </a:lnTo>
                  <a:lnTo>
                    <a:pt x="288" y="66"/>
                  </a:lnTo>
                  <a:lnTo>
                    <a:pt x="290" y="66"/>
                  </a:lnTo>
                  <a:lnTo>
                    <a:pt x="292" y="65"/>
                  </a:lnTo>
                  <a:lnTo>
                    <a:pt x="294" y="65"/>
                  </a:lnTo>
                  <a:lnTo>
                    <a:pt x="296" y="65"/>
                  </a:lnTo>
                  <a:lnTo>
                    <a:pt x="298" y="64"/>
                  </a:lnTo>
                  <a:lnTo>
                    <a:pt x="300" y="64"/>
                  </a:lnTo>
                  <a:lnTo>
                    <a:pt x="302" y="64"/>
                  </a:lnTo>
                  <a:lnTo>
                    <a:pt x="304" y="63"/>
                  </a:lnTo>
                  <a:lnTo>
                    <a:pt x="306" y="63"/>
                  </a:lnTo>
                  <a:lnTo>
                    <a:pt x="308" y="63"/>
                  </a:lnTo>
                  <a:lnTo>
                    <a:pt x="310" y="62"/>
                  </a:lnTo>
                  <a:lnTo>
                    <a:pt x="312" y="62"/>
                  </a:lnTo>
                  <a:lnTo>
                    <a:pt x="314" y="62"/>
                  </a:lnTo>
                  <a:lnTo>
                    <a:pt x="316" y="61"/>
                  </a:lnTo>
                  <a:lnTo>
                    <a:pt x="318" y="61"/>
                  </a:lnTo>
                  <a:lnTo>
                    <a:pt x="320" y="61"/>
                  </a:lnTo>
                  <a:lnTo>
                    <a:pt x="322" y="60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8" y="59"/>
                  </a:lnTo>
                  <a:lnTo>
                    <a:pt x="330" y="59"/>
                  </a:lnTo>
                  <a:lnTo>
                    <a:pt x="332" y="59"/>
                  </a:lnTo>
                  <a:lnTo>
                    <a:pt x="334" y="58"/>
                  </a:lnTo>
                  <a:lnTo>
                    <a:pt x="336" y="58"/>
                  </a:lnTo>
                  <a:lnTo>
                    <a:pt x="338" y="58"/>
                  </a:lnTo>
                  <a:lnTo>
                    <a:pt x="340" y="57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6" y="56"/>
                  </a:lnTo>
                  <a:lnTo>
                    <a:pt x="348" y="56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4" y="55"/>
                  </a:lnTo>
                  <a:lnTo>
                    <a:pt x="356" y="55"/>
                  </a:lnTo>
                  <a:lnTo>
                    <a:pt x="358" y="55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4" y="54"/>
                  </a:lnTo>
                  <a:lnTo>
                    <a:pt x="366" y="53"/>
                  </a:lnTo>
                  <a:lnTo>
                    <a:pt x="368" y="53"/>
                  </a:lnTo>
                  <a:lnTo>
                    <a:pt x="370" y="53"/>
                  </a:lnTo>
                  <a:lnTo>
                    <a:pt x="372" y="52"/>
                  </a:lnTo>
                  <a:lnTo>
                    <a:pt x="374" y="52"/>
                  </a:lnTo>
                  <a:lnTo>
                    <a:pt x="376" y="52"/>
                  </a:lnTo>
                  <a:lnTo>
                    <a:pt x="378" y="51"/>
                  </a:lnTo>
                  <a:lnTo>
                    <a:pt x="380" y="51"/>
                  </a:lnTo>
                  <a:lnTo>
                    <a:pt x="382" y="51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90" y="50"/>
                  </a:lnTo>
                  <a:lnTo>
                    <a:pt x="392" y="49"/>
                  </a:lnTo>
                  <a:lnTo>
                    <a:pt x="394" y="49"/>
                  </a:lnTo>
                  <a:lnTo>
                    <a:pt x="396" y="49"/>
                  </a:lnTo>
                  <a:lnTo>
                    <a:pt x="398" y="48"/>
                  </a:lnTo>
                  <a:lnTo>
                    <a:pt x="400" y="48"/>
                  </a:lnTo>
                  <a:lnTo>
                    <a:pt x="402" y="48"/>
                  </a:lnTo>
                  <a:lnTo>
                    <a:pt x="404" y="47"/>
                  </a:lnTo>
                  <a:lnTo>
                    <a:pt x="406" y="47"/>
                  </a:lnTo>
                  <a:lnTo>
                    <a:pt x="408" y="47"/>
                  </a:lnTo>
                  <a:lnTo>
                    <a:pt x="410" y="47"/>
                  </a:lnTo>
                  <a:lnTo>
                    <a:pt x="412" y="46"/>
                  </a:lnTo>
                  <a:lnTo>
                    <a:pt x="414" y="46"/>
                  </a:lnTo>
                  <a:lnTo>
                    <a:pt x="416" y="46"/>
                  </a:lnTo>
                  <a:lnTo>
                    <a:pt x="418" y="45"/>
                  </a:lnTo>
                  <a:lnTo>
                    <a:pt x="420" y="45"/>
                  </a:lnTo>
                  <a:lnTo>
                    <a:pt x="422" y="45"/>
                  </a:lnTo>
                  <a:lnTo>
                    <a:pt x="424" y="45"/>
                  </a:lnTo>
                  <a:lnTo>
                    <a:pt x="426" y="44"/>
                  </a:lnTo>
                  <a:lnTo>
                    <a:pt x="428" y="44"/>
                  </a:lnTo>
                  <a:lnTo>
                    <a:pt x="430" y="44"/>
                  </a:lnTo>
                  <a:lnTo>
                    <a:pt x="432" y="43"/>
                  </a:lnTo>
                  <a:lnTo>
                    <a:pt x="434" y="43"/>
                  </a:lnTo>
                  <a:lnTo>
                    <a:pt x="436" y="43"/>
                  </a:lnTo>
                  <a:lnTo>
                    <a:pt x="438" y="43"/>
                  </a:lnTo>
                  <a:lnTo>
                    <a:pt x="440" y="42"/>
                  </a:lnTo>
                  <a:lnTo>
                    <a:pt x="442" y="42"/>
                  </a:lnTo>
                  <a:lnTo>
                    <a:pt x="444" y="42"/>
                  </a:lnTo>
                  <a:lnTo>
                    <a:pt x="446" y="41"/>
                  </a:lnTo>
                  <a:lnTo>
                    <a:pt x="448" y="41"/>
                  </a:lnTo>
                  <a:lnTo>
                    <a:pt x="450" y="41"/>
                  </a:lnTo>
                  <a:lnTo>
                    <a:pt x="452" y="41"/>
                  </a:lnTo>
                  <a:lnTo>
                    <a:pt x="454" y="40"/>
                  </a:lnTo>
                  <a:lnTo>
                    <a:pt x="456" y="40"/>
                  </a:lnTo>
                  <a:lnTo>
                    <a:pt x="458" y="40"/>
                  </a:lnTo>
                  <a:lnTo>
                    <a:pt x="460" y="39"/>
                  </a:lnTo>
                  <a:lnTo>
                    <a:pt x="462" y="39"/>
                  </a:lnTo>
                  <a:lnTo>
                    <a:pt x="464" y="39"/>
                  </a:lnTo>
                  <a:lnTo>
                    <a:pt x="466" y="39"/>
                  </a:lnTo>
                  <a:lnTo>
                    <a:pt x="468" y="38"/>
                  </a:lnTo>
                  <a:lnTo>
                    <a:pt x="470" y="38"/>
                  </a:lnTo>
                  <a:lnTo>
                    <a:pt x="472" y="38"/>
                  </a:lnTo>
                  <a:lnTo>
                    <a:pt x="474" y="37"/>
                  </a:lnTo>
                  <a:lnTo>
                    <a:pt x="476" y="37"/>
                  </a:lnTo>
                  <a:lnTo>
                    <a:pt x="478" y="37"/>
                  </a:lnTo>
                  <a:lnTo>
                    <a:pt x="480" y="37"/>
                  </a:lnTo>
                  <a:lnTo>
                    <a:pt x="482" y="36"/>
                  </a:lnTo>
                  <a:lnTo>
                    <a:pt x="484" y="36"/>
                  </a:lnTo>
                  <a:lnTo>
                    <a:pt x="486" y="36"/>
                  </a:lnTo>
                  <a:lnTo>
                    <a:pt x="488" y="36"/>
                  </a:lnTo>
                  <a:lnTo>
                    <a:pt x="490" y="35"/>
                  </a:lnTo>
                  <a:lnTo>
                    <a:pt x="492" y="35"/>
                  </a:lnTo>
                  <a:lnTo>
                    <a:pt x="494" y="35"/>
                  </a:lnTo>
                  <a:lnTo>
                    <a:pt x="496" y="34"/>
                  </a:lnTo>
                  <a:lnTo>
                    <a:pt x="498" y="34"/>
                  </a:lnTo>
                  <a:lnTo>
                    <a:pt x="500" y="34"/>
                  </a:lnTo>
                  <a:lnTo>
                    <a:pt x="502" y="34"/>
                  </a:lnTo>
                  <a:lnTo>
                    <a:pt x="504" y="33"/>
                  </a:lnTo>
                  <a:lnTo>
                    <a:pt x="506" y="33"/>
                  </a:lnTo>
                  <a:lnTo>
                    <a:pt x="508" y="33"/>
                  </a:lnTo>
                  <a:lnTo>
                    <a:pt x="510" y="33"/>
                  </a:lnTo>
                  <a:lnTo>
                    <a:pt x="512" y="32"/>
                  </a:lnTo>
                  <a:lnTo>
                    <a:pt x="514" y="32"/>
                  </a:lnTo>
                  <a:lnTo>
                    <a:pt x="516" y="32"/>
                  </a:lnTo>
                  <a:lnTo>
                    <a:pt x="518" y="32"/>
                  </a:lnTo>
                  <a:lnTo>
                    <a:pt x="520" y="31"/>
                  </a:lnTo>
                  <a:lnTo>
                    <a:pt x="522" y="31"/>
                  </a:lnTo>
                  <a:lnTo>
                    <a:pt x="524" y="31"/>
                  </a:lnTo>
                  <a:lnTo>
                    <a:pt x="526" y="30"/>
                  </a:lnTo>
                  <a:lnTo>
                    <a:pt x="528" y="30"/>
                  </a:lnTo>
                  <a:lnTo>
                    <a:pt x="530" y="30"/>
                  </a:lnTo>
                  <a:lnTo>
                    <a:pt x="532" y="30"/>
                  </a:lnTo>
                  <a:lnTo>
                    <a:pt x="534" y="29"/>
                  </a:lnTo>
                  <a:lnTo>
                    <a:pt x="536" y="29"/>
                  </a:lnTo>
                  <a:lnTo>
                    <a:pt x="538" y="29"/>
                  </a:lnTo>
                  <a:lnTo>
                    <a:pt x="540" y="29"/>
                  </a:lnTo>
                  <a:lnTo>
                    <a:pt x="542" y="28"/>
                  </a:lnTo>
                  <a:lnTo>
                    <a:pt x="544" y="28"/>
                  </a:lnTo>
                  <a:lnTo>
                    <a:pt x="546" y="28"/>
                  </a:lnTo>
                  <a:lnTo>
                    <a:pt x="548" y="28"/>
                  </a:lnTo>
                  <a:lnTo>
                    <a:pt x="550" y="27"/>
                  </a:lnTo>
                  <a:lnTo>
                    <a:pt x="552" y="27"/>
                  </a:lnTo>
                  <a:lnTo>
                    <a:pt x="554" y="27"/>
                  </a:lnTo>
                  <a:lnTo>
                    <a:pt x="556" y="27"/>
                  </a:lnTo>
                  <a:lnTo>
                    <a:pt x="558" y="26"/>
                  </a:lnTo>
                  <a:lnTo>
                    <a:pt x="560" y="26"/>
                  </a:lnTo>
                  <a:lnTo>
                    <a:pt x="562" y="26"/>
                  </a:lnTo>
                  <a:lnTo>
                    <a:pt x="564" y="26"/>
                  </a:lnTo>
                  <a:lnTo>
                    <a:pt x="566" y="25"/>
                  </a:lnTo>
                  <a:lnTo>
                    <a:pt x="568" y="25"/>
                  </a:lnTo>
                  <a:lnTo>
                    <a:pt x="570" y="25"/>
                  </a:lnTo>
                  <a:lnTo>
                    <a:pt x="572" y="25"/>
                  </a:lnTo>
                  <a:lnTo>
                    <a:pt x="574" y="24"/>
                  </a:lnTo>
                  <a:lnTo>
                    <a:pt x="576" y="24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3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8" y="23"/>
                  </a:lnTo>
                  <a:lnTo>
                    <a:pt x="590" y="22"/>
                  </a:lnTo>
                  <a:lnTo>
                    <a:pt x="592" y="22"/>
                  </a:lnTo>
                  <a:lnTo>
                    <a:pt x="594" y="22"/>
                  </a:lnTo>
                  <a:lnTo>
                    <a:pt x="596" y="22"/>
                  </a:lnTo>
                  <a:lnTo>
                    <a:pt x="598" y="21"/>
                  </a:lnTo>
                  <a:lnTo>
                    <a:pt x="600" y="21"/>
                  </a:lnTo>
                  <a:lnTo>
                    <a:pt x="602" y="21"/>
                  </a:lnTo>
                  <a:lnTo>
                    <a:pt x="604" y="21"/>
                  </a:lnTo>
                  <a:lnTo>
                    <a:pt x="606" y="20"/>
                  </a:lnTo>
                  <a:lnTo>
                    <a:pt x="608" y="20"/>
                  </a:lnTo>
                  <a:lnTo>
                    <a:pt x="610" y="20"/>
                  </a:lnTo>
                  <a:lnTo>
                    <a:pt x="612" y="20"/>
                  </a:lnTo>
                  <a:lnTo>
                    <a:pt x="614" y="19"/>
                  </a:lnTo>
                  <a:lnTo>
                    <a:pt x="616" y="19"/>
                  </a:lnTo>
                  <a:lnTo>
                    <a:pt x="618" y="19"/>
                  </a:lnTo>
                  <a:lnTo>
                    <a:pt x="620" y="19"/>
                  </a:lnTo>
                  <a:lnTo>
                    <a:pt x="622" y="18"/>
                  </a:lnTo>
                  <a:lnTo>
                    <a:pt x="624" y="18"/>
                  </a:lnTo>
                  <a:lnTo>
                    <a:pt x="626" y="18"/>
                  </a:lnTo>
                  <a:lnTo>
                    <a:pt x="628" y="18"/>
                  </a:lnTo>
                  <a:lnTo>
                    <a:pt x="630" y="18"/>
                  </a:lnTo>
                  <a:lnTo>
                    <a:pt x="632" y="17"/>
                  </a:lnTo>
                  <a:lnTo>
                    <a:pt x="634" y="17"/>
                  </a:lnTo>
                  <a:lnTo>
                    <a:pt x="636" y="17"/>
                  </a:lnTo>
                  <a:lnTo>
                    <a:pt x="638" y="17"/>
                  </a:lnTo>
                  <a:lnTo>
                    <a:pt x="640" y="16"/>
                  </a:lnTo>
                  <a:lnTo>
                    <a:pt x="642" y="16"/>
                  </a:lnTo>
                  <a:lnTo>
                    <a:pt x="644" y="16"/>
                  </a:lnTo>
                  <a:lnTo>
                    <a:pt x="646" y="16"/>
                  </a:lnTo>
                  <a:lnTo>
                    <a:pt x="648" y="15"/>
                  </a:lnTo>
                  <a:lnTo>
                    <a:pt x="650" y="15"/>
                  </a:lnTo>
                  <a:lnTo>
                    <a:pt x="652" y="15"/>
                  </a:lnTo>
                  <a:lnTo>
                    <a:pt x="654" y="15"/>
                  </a:lnTo>
                  <a:lnTo>
                    <a:pt x="656" y="14"/>
                  </a:lnTo>
                  <a:lnTo>
                    <a:pt x="658" y="14"/>
                  </a:lnTo>
                  <a:lnTo>
                    <a:pt x="660" y="14"/>
                  </a:lnTo>
                  <a:lnTo>
                    <a:pt x="662" y="14"/>
                  </a:lnTo>
                  <a:lnTo>
                    <a:pt x="664" y="14"/>
                  </a:lnTo>
                  <a:lnTo>
                    <a:pt x="666" y="13"/>
                  </a:lnTo>
                  <a:lnTo>
                    <a:pt x="668" y="13"/>
                  </a:lnTo>
                  <a:lnTo>
                    <a:pt x="670" y="13"/>
                  </a:lnTo>
                  <a:lnTo>
                    <a:pt x="672" y="13"/>
                  </a:lnTo>
                  <a:lnTo>
                    <a:pt x="674" y="12"/>
                  </a:lnTo>
                  <a:lnTo>
                    <a:pt x="676" y="12"/>
                  </a:lnTo>
                  <a:lnTo>
                    <a:pt x="678" y="12"/>
                  </a:lnTo>
                  <a:lnTo>
                    <a:pt x="680" y="12"/>
                  </a:lnTo>
                  <a:lnTo>
                    <a:pt x="682" y="11"/>
                  </a:lnTo>
                  <a:lnTo>
                    <a:pt x="684" y="11"/>
                  </a:lnTo>
                  <a:lnTo>
                    <a:pt x="686" y="11"/>
                  </a:lnTo>
                  <a:lnTo>
                    <a:pt x="688" y="11"/>
                  </a:lnTo>
                  <a:lnTo>
                    <a:pt x="690" y="11"/>
                  </a:lnTo>
                  <a:lnTo>
                    <a:pt x="692" y="10"/>
                  </a:lnTo>
                  <a:lnTo>
                    <a:pt x="694" y="10"/>
                  </a:lnTo>
                  <a:lnTo>
                    <a:pt x="696" y="10"/>
                  </a:lnTo>
                  <a:lnTo>
                    <a:pt x="698" y="10"/>
                  </a:lnTo>
                  <a:lnTo>
                    <a:pt x="700" y="9"/>
                  </a:lnTo>
                  <a:lnTo>
                    <a:pt x="702" y="9"/>
                  </a:lnTo>
                  <a:lnTo>
                    <a:pt x="704" y="9"/>
                  </a:lnTo>
                  <a:lnTo>
                    <a:pt x="706" y="9"/>
                  </a:lnTo>
                  <a:lnTo>
                    <a:pt x="708" y="8"/>
                  </a:lnTo>
                  <a:lnTo>
                    <a:pt x="710" y="8"/>
                  </a:lnTo>
                  <a:lnTo>
                    <a:pt x="712" y="8"/>
                  </a:lnTo>
                  <a:lnTo>
                    <a:pt x="714" y="8"/>
                  </a:lnTo>
                  <a:lnTo>
                    <a:pt x="716" y="8"/>
                  </a:lnTo>
                  <a:lnTo>
                    <a:pt x="718" y="7"/>
                  </a:lnTo>
                  <a:lnTo>
                    <a:pt x="720" y="7"/>
                  </a:lnTo>
                  <a:lnTo>
                    <a:pt x="722" y="7"/>
                  </a:lnTo>
                  <a:lnTo>
                    <a:pt x="724" y="7"/>
                  </a:lnTo>
                  <a:lnTo>
                    <a:pt x="726" y="6"/>
                  </a:lnTo>
                  <a:lnTo>
                    <a:pt x="728" y="6"/>
                  </a:lnTo>
                  <a:lnTo>
                    <a:pt x="730" y="6"/>
                  </a:lnTo>
                  <a:lnTo>
                    <a:pt x="732" y="6"/>
                  </a:lnTo>
                  <a:lnTo>
                    <a:pt x="734" y="6"/>
                  </a:lnTo>
                  <a:lnTo>
                    <a:pt x="736" y="5"/>
                  </a:lnTo>
                  <a:lnTo>
                    <a:pt x="738" y="5"/>
                  </a:lnTo>
                  <a:lnTo>
                    <a:pt x="740" y="5"/>
                  </a:lnTo>
                  <a:lnTo>
                    <a:pt x="742" y="5"/>
                  </a:lnTo>
                  <a:lnTo>
                    <a:pt x="744" y="4"/>
                  </a:lnTo>
                  <a:lnTo>
                    <a:pt x="746" y="4"/>
                  </a:lnTo>
                  <a:lnTo>
                    <a:pt x="748" y="4"/>
                  </a:lnTo>
                  <a:lnTo>
                    <a:pt x="750" y="4"/>
                  </a:lnTo>
                  <a:lnTo>
                    <a:pt x="752" y="4"/>
                  </a:lnTo>
                  <a:lnTo>
                    <a:pt x="754" y="3"/>
                  </a:lnTo>
                  <a:lnTo>
                    <a:pt x="756" y="3"/>
                  </a:lnTo>
                  <a:lnTo>
                    <a:pt x="758" y="3"/>
                  </a:lnTo>
                  <a:lnTo>
                    <a:pt x="760" y="3"/>
                  </a:lnTo>
                  <a:lnTo>
                    <a:pt x="762" y="2"/>
                  </a:lnTo>
                  <a:lnTo>
                    <a:pt x="764" y="2"/>
                  </a:lnTo>
                  <a:lnTo>
                    <a:pt x="766" y="2"/>
                  </a:lnTo>
                  <a:lnTo>
                    <a:pt x="768" y="2"/>
                  </a:lnTo>
                  <a:lnTo>
                    <a:pt x="770" y="2"/>
                  </a:lnTo>
                  <a:lnTo>
                    <a:pt x="772" y="1"/>
                  </a:lnTo>
                  <a:lnTo>
                    <a:pt x="774" y="1"/>
                  </a:lnTo>
                  <a:lnTo>
                    <a:pt x="776" y="1"/>
                  </a:lnTo>
                  <a:lnTo>
                    <a:pt x="778" y="1"/>
                  </a:lnTo>
                  <a:lnTo>
                    <a:pt x="780" y="1"/>
                  </a:lnTo>
                  <a:lnTo>
                    <a:pt x="781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28" name="Freeform 90"/>
            <p:cNvSpPr>
              <a:spLocks/>
            </p:cNvSpPr>
            <p:nvPr/>
          </p:nvSpPr>
          <p:spPr bwMode="auto">
            <a:xfrm>
              <a:off x="1169988" y="5478463"/>
              <a:ext cx="19050" cy="85725"/>
            </a:xfrm>
            <a:custGeom>
              <a:avLst/>
              <a:gdLst>
                <a:gd name="T0" fmla="*/ 12 w 5"/>
                <a:gd name="T1" fmla="*/ 0 h 13"/>
                <a:gd name="T2" fmla="*/ 7 w 5"/>
                <a:gd name="T3" fmla="*/ 12 h 13"/>
                <a:gd name="T4" fmla="*/ 2 w 5"/>
                <a:gd name="T5" fmla="*/ 33 h 13"/>
                <a:gd name="T6" fmla="*/ 2 w 5"/>
                <a:gd name="T7" fmla="*/ 46 h 13"/>
                <a:gd name="T8" fmla="*/ 0 w 5"/>
                <a:gd name="T9" fmla="*/ 50 h 13"/>
                <a:gd name="T10" fmla="*/ 0 w 5"/>
                <a:gd name="T11" fmla="*/ 50 h 13"/>
                <a:gd name="T12" fmla="*/ 0 w 5"/>
                <a:gd name="T13" fmla="*/ 54 h 13"/>
                <a:gd name="T14" fmla="*/ 0 w 5"/>
                <a:gd name="T15" fmla="*/ 54 h 13"/>
                <a:gd name="T16" fmla="*/ 0 w 5"/>
                <a:gd name="T17" fmla="*/ 54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3"/>
                <a:gd name="T29" fmla="*/ 5 w 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3">
                  <a:moveTo>
                    <a:pt x="5" y="0"/>
                  </a:moveTo>
                  <a:lnTo>
                    <a:pt x="3" y="3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E6524D-E1A6-90E1-27B2-37E996F31B19}"/>
              </a:ext>
            </a:extLst>
          </p:cNvPr>
          <p:cNvSpPr txBox="1"/>
          <p:nvPr/>
        </p:nvSpPr>
        <p:spPr>
          <a:xfrm>
            <a:off x="8221261" y="1267112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Quadratic Function:</a:t>
            </a:r>
          </a:p>
        </p:txBody>
      </p:sp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6F6E4261-2126-FC82-BF95-1583087FD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689096"/>
              </p:ext>
            </p:extLst>
          </p:nvPr>
        </p:nvGraphicFramePr>
        <p:xfrm>
          <a:off x="6945085" y="1677708"/>
          <a:ext cx="1276176" cy="69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6F6E4261-2126-FC82-BF95-1583087FD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085" y="1677708"/>
                        <a:ext cx="1276176" cy="694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0F91EB01-5803-8FBD-980F-3C8B61C07437}"/>
              </a:ext>
            </a:extLst>
          </p:cNvPr>
          <p:cNvSpPr txBox="1"/>
          <p:nvPr/>
        </p:nvSpPr>
        <p:spPr>
          <a:xfrm>
            <a:off x="8312701" y="189848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Inverse: Switch “x” and “y”</a:t>
            </a:r>
          </a:p>
        </p:txBody>
      </p:sp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C47F6E7C-2E98-46E8-A49C-B4FE577952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771931"/>
              </p:ext>
            </p:extLst>
          </p:nvPr>
        </p:nvGraphicFramePr>
        <p:xfrm>
          <a:off x="6550025" y="2361212"/>
          <a:ext cx="20097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79360" progId="Equation.DSMT4">
                  <p:embed/>
                </p:oleObj>
              </mc:Choice>
              <mc:Fallback>
                <p:oleObj name="Equation" r:id="rId9" imgW="660240" imgH="279360" progId="Equation.DSMT4">
                  <p:embed/>
                  <p:pic>
                    <p:nvPicPr>
                      <p:cNvPr id="98" name="Object 97">
                        <a:extLst>
                          <a:ext uri="{FF2B5EF4-FFF2-40B4-BE49-F238E27FC236}">
                            <a16:creationId xmlns:a16="http://schemas.microsoft.com/office/drawing/2014/main" id="{C47F6E7C-2E98-46E8-A49C-B4FE577952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2361212"/>
                        <a:ext cx="2009775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0374B302-BB84-AAB8-D3E4-1FD591C5A9A2}"/>
              </a:ext>
            </a:extLst>
          </p:cNvPr>
          <p:cNvSpPr txBox="1"/>
          <p:nvPr/>
        </p:nvSpPr>
        <p:spPr>
          <a:xfrm>
            <a:off x="8523385" y="2640030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Square Root Both Sides</a:t>
            </a:r>
          </a:p>
        </p:txBody>
      </p:sp>
      <p:graphicFrame>
        <p:nvGraphicFramePr>
          <p:cNvPr id="100" name="Object 99">
            <a:extLst>
              <a:ext uri="{FF2B5EF4-FFF2-40B4-BE49-F238E27FC236}">
                <a16:creationId xmlns:a16="http://schemas.microsoft.com/office/drawing/2014/main" id="{222C7424-F020-98D5-4103-B5DCBEF38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13657"/>
              </p:ext>
            </p:extLst>
          </p:nvPr>
        </p:nvGraphicFramePr>
        <p:xfrm>
          <a:off x="6550025" y="3159067"/>
          <a:ext cx="16240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66400" progId="Equation.DSMT4">
                  <p:embed/>
                </p:oleObj>
              </mc:Choice>
              <mc:Fallback>
                <p:oleObj name="Equation" r:id="rId11" imgW="533160" imgH="266400" progId="Equation.DSMT4">
                  <p:embed/>
                  <p:pic>
                    <p:nvPicPr>
                      <p:cNvPr id="100" name="Object 99">
                        <a:extLst>
                          <a:ext uri="{FF2B5EF4-FFF2-40B4-BE49-F238E27FC236}">
                            <a16:creationId xmlns:a16="http://schemas.microsoft.com/office/drawing/2014/main" id="{222C7424-F020-98D5-4103-B5DCBEF38A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3159067"/>
                        <a:ext cx="1624012" cy="8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TextBox 140">
            <a:extLst>
              <a:ext uri="{FF2B5EF4-FFF2-40B4-BE49-F238E27FC236}">
                <a16:creationId xmlns:a16="http://schemas.microsoft.com/office/drawing/2014/main" id="{41D19E2D-FED6-D901-93FF-10DD8E0E0A70}"/>
              </a:ext>
            </a:extLst>
          </p:cNvPr>
          <p:cNvSpPr txBox="1"/>
          <p:nvPr/>
        </p:nvSpPr>
        <p:spPr>
          <a:xfrm>
            <a:off x="8185241" y="3287374"/>
            <a:ext cx="368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Square Root of a square becomes</a:t>
            </a:r>
          </a:p>
          <a:p>
            <a:pPr algn="ctr"/>
            <a:r>
              <a:rPr lang="en-CA" dirty="0">
                <a:solidFill>
                  <a:srgbClr val="FF0000"/>
                </a:solidFill>
              </a:rPr>
              <a:t> an absolute value function</a:t>
            </a:r>
          </a:p>
        </p:txBody>
      </p:sp>
      <p:graphicFrame>
        <p:nvGraphicFramePr>
          <p:cNvPr id="144" name="Object 143">
            <a:extLst>
              <a:ext uri="{FF2B5EF4-FFF2-40B4-BE49-F238E27FC236}">
                <a16:creationId xmlns:a16="http://schemas.microsoft.com/office/drawing/2014/main" id="{280BF5E2-FC88-5CDB-A990-522FC5265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717411"/>
              </p:ext>
            </p:extLst>
          </p:nvPr>
        </p:nvGraphicFramePr>
        <p:xfrm>
          <a:off x="6539588" y="4037872"/>
          <a:ext cx="14684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400" imgH="241200" progId="Equation.DSMT4">
                  <p:embed/>
                </p:oleObj>
              </mc:Choice>
              <mc:Fallback>
                <p:oleObj name="Equation" r:id="rId13" imgW="482400" imgH="241200" progId="Equation.DSMT4">
                  <p:embed/>
                  <p:pic>
                    <p:nvPicPr>
                      <p:cNvPr id="144" name="Object 143">
                        <a:extLst>
                          <a:ext uri="{FF2B5EF4-FFF2-40B4-BE49-F238E27FC236}">
                            <a16:creationId xmlns:a16="http://schemas.microsoft.com/office/drawing/2014/main" id="{280BF5E2-FC88-5CDB-A990-522FC5265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588" y="4037872"/>
                        <a:ext cx="1468438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TextBox 144">
            <a:extLst>
              <a:ext uri="{FF2B5EF4-FFF2-40B4-BE49-F238E27FC236}">
                <a16:creationId xmlns:a16="http://schemas.microsoft.com/office/drawing/2014/main" id="{4BB7E1C4-FF2D-7C47-6BB5-5787DE73DE81}"/>
              </a:ext>
            </a:extLst>
          </p:cNvPr>
          <p:cNvSpPr txBox="1"/>
          <p:nvPr/>
        </p:nvSpPr>
        <p:spPr>
          <a:xfrm>
            <a:off x="8085765" y="4219125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top side of the root function</a:t>
            </a:r>
          </a:p>
        </p:txBody>
      </p:sp>
      <p:graphicFrame>
        <p:nvGraphicFramePr>
          <p:cNvPr id="146" name="Object 145">
            <a:extLst>
              <a:ext uri="{FF2B5EF4-FFF2-40B4-BE49-F238E27FC236}">
                <a16:creationId xmlns:a16="http://schemas.microsoft.com/office/drawing/2014/main" id="{41124171-DB81-39FB-2CC2-6724BC1B3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53390"/>
              </p:ext>
            </p:extLst>
          </p:nvPr>
        </p:nvGraphicFramePr>
        <p:xfrm>
          <a:off x="6492875" y="4945748"/>
          <a:ext cx="1738313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1320" imgH="457200" progId="Equation.DSMT4">
                  <p:embed/>
                </p:oleObj>
              </mc:Choice>
              <mc:Fallback>
                <p:oleObj name="Equation" r:id="rId15" imgW="571320" imgH="457200" progId="Equation.DSMT4">
                  <p:embed/>
                  <p:pic>
                    <p:nvPicPr>
                      <p:cNvPr id="146" name="Object 145">
                        <a:extLst>
                          <a:ext uri="{FF2B5EF4-FFF2-40B4-BE49-F238E27FC236}">
                            <a16:creationId xmlns:a16="http://schemas.microsoft.com/office/drawing/2014/main" id="{41124171-DB81-39FB-2CC2-6724BC1B3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4945748"/>
                        <a:ext cx="1738313" cy="1387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A6460C0E-794D-AE5C-D37D-0C4811758ACC}"/>
              </a:ext>
            </a:extLst>
          </p:cNvPr>
          <p:cNvSpPr txBox="1"/>
          <p:nvPr/>
        </p:nvSpPr>
        <p:spPr>
          <a:xfrm>
            <a:off x="8185241" y="5852356"/>
            <a:ext cx="3993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bottom side of the root function</a:t>
            </a:r>
          </a:p>
        </p:txBody>
      </p:sp>
      <p:graphicFrame>
        <p:nvGraphicFramePr>
          <p:cNvPr id="148" name="Object 147">
            <a:extLst>
              <a:ext uri="{FF2B5EF4-FFF2-40B4-BE49-F238E27FC236}">
                <a16:creationId xmlns:a16="http://schemas.microsoft.com/office/drawing/2014/main" id="{AACC1B03-61CA-07E6-46B3-624AE88D6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76544"/>
              </p:ext>
            </p:extLst>
          </p:nvPr>
        </p:nvGraphicFramePr>
        <p:xfrm>
          <a:off x="4073602" y="3652260"/>
          <a:ext cx="1212053" cy="60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2400" imgH="241200" progId="Equation.DSMT4">
                  <p:embed/>
                </p:oleObj>
              </mc:Choice>
              <mc:Fallback>
                <p:oleObj name="Equation" r:id="rId17" imgW="482400" imgH="241200" progId="Equation.DSMT4">
                  <p:embed/>
                  <p:pic>
                    <p:nvPicPr>
                      <p:cNvPr id="148" name="Object 147">
                        <a:extLst>
                          <a:ext uri="{FF2B5EF4-FFF2-40B4-BE49-F238E27FC236}">
                            <a16:creationId xmlns:a16="http://schemas.microsoft.com/office/drawing/2014/main" id="{AACC1B03-61CA-07E6-46B3-624AE88D6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02" y="3652260"/>
                        <a:ext cx="1212053" cy="604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>
            <a:extLst>
              <a:ext uri="{FF2B5EF4-FFF2-40B4-BE49-F238E27FC236}">
                <a16:creationId xmlns:a16="http://schemas.microsoft.com/office/drawing/2014/main" id="{632698B0-4D3E-D70D-0B6F-3A3DDE6B1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77577"/>
              </p:ext>
            </p:extLst>
          </p:nvPr>
        </p:nvGraphicFramePr>
        <p:xfrm>
          <a:off x="4159250" y="5214938"/>
          <a:ext cx="14335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241200" progId="Equation.DSMT4">
                  <p:embed/>
                </p:oleObj>
              </mc:Choice>
              <mc:Fallback>
                <p:oleObj name="Equation" r:id="rId19" imgW="571320" imgH="241200" progId="Equation.DSMT4">
                  <p:embed/>
                  <p:pic>
                    <p:nvPicPr>
                      <p:cNvPr id="149" name="Object 148">
                        <a:extLst>
                          <a:ext uri="{FF2B5EF4-FFF2-40B4-BE49-F238E27FC236}">
                            <a16:creationId xmlns:a16="http://schemas.microsoft.com/office/drawing/2014/main" id="{632698B0-4D3E-D70D-0B6F-3A3DDE6B12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5214938"/>
                        <a:ext cx="1433513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6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6" grpId="0"/>
      <p:bldP spid="99" grpId="0"/>
      <p:bldP spid="141" grpId="0"/>
      <p:bldP spid="145" grpId="0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A768-3341-4355-B018-F30DDB25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" y="16933"/>
            <a:ext cx="9956800" cy="586959"/>
          </a:xfrm>
        </p:spPr>
        <p:txBody>
          <a:bodyPr/>
          <a:lstStyle/>
          <a:p>
            <a:r>
              <a:rPr lang="en-US" dirty="0"/>
              <a:t>Radical Functions and General Directions: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5D21-0A36-425A-826B-154BB4127C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1600" y="618339"/>
            <a:ext cx="11523133" cy="872067"/>
          </a:xfrm>
        </p:spPr>
        <p:txBody>
          <a:bodyPr/>
          <a:lstStyle/>
          <a:p>
            <a:r>
              <a:rPr lang="en-US" dirty="0"/>
              <a:t>In this section, we will look at how a radical function is affected graphically when certain transformations are applied to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4CD3A3-D726-4433-BA6E-ACA11E363B38}"/>
              </a:ext>
            </a:extLst>
          </p:cNvPr>
          <p:cNvSpPr txBox="1">
            <a:spLocks/>
          </p:cNvSpPr>
          <p:nvPr/>
        </p:nvSpPr>
        <p:spPr>
          <a:xfrm>
            <a:off x="101600" y="1444696"/>
            <a:ext cx="11523133" cy="8720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Let’s begin by looking at the general direction of a radical function when negative signs are applied: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807EFCB8-7984-43C5-A507-5C11A2A9BE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71" y="4068337"/>
            <a:ext cx="2961386" cy="2562119"/>
            <a:chOff x="-192" y="1113"/>
            <a:chExt cx="2857" cy="2660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A0BBFDDF-A036-4D81-99F9-1E7B8E17FA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1118"/>
              <a:ext cx="2857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5165E393-348D-44B1-B711-3FDC4FE6A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A888249C-A2A7-4E73-82F4-99CEF532A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45D6ED34-979C-4305-B0A4-993B2D5670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D633418C-BD4E-4E13-A892-2282BC8EA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1FA076D7-8D74-44C8-9E3D-731289C9A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CE1E3935-88C7-4395-85AF-EAE7076D3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9B850B55-0303-474A-9597-C6955A4EB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530112D7-C963-48E7-ADFB-DE4B0A3A2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BDD87B5C-32D5-49C7-B229-62C2E30E5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63187A13-4446-40B9-8E28-4A32E87D6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C9CF4BE6-BB32-4C55-AA2E-6C6DD1F95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FB9F4462-28D0-4626-AB5E-C8E9B3E5C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B9AAE345-94AE-4D51-BCE9-1792F6F1F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6223E3AB-2AC9-48F9-99E1-0DFA19DEB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6192C2EE-F186-4E6F-AFF0-40962C1575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B3B33826-AD23-4F66-9EBC-B5C4DEC30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102AD212-F35E-44C5-95B5-9B86ED5B4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B5A98D8B-9361-4E79-B05D-A01D04632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F16EA9FC-6410-4077-8546-DE6285268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63F27600-8B3E-49B2-B91C-7CF267A69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DE1BEBE8-B8B2-4DFB-B6A3-A203BE97C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7E28BBC8-20FF-46A5-ADBE-8C149A314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46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A5355F7-BF0A-49F7-9F24-26C6BC791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47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E4570E69-F557-4CA1-81E3-3B5916BA6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17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9AE0266B-CCD0-46A8-8D59-08B92F4A5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18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C6225158-4787-459D-83BC-87180BDC9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58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2C2264BF-E963-459B-BE63-4F09DD9EA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59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8DE1BDA4-7C82-428A-AF6D-F2EBF1E57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29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C68D60DD-E492-4600-887D-11ED316E5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30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094FB6F1-51E5-43C7-A522-515B41BDC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00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BE9B4CDB-5B4F-4442-BEBD-8A3AAE4FC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00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8FFC10CA-D013-4643-8078-CF4508EE9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70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1">
              <a:extLst>
                <a:ext uri="{FF2B5EF4-FFF2-40B4-BE49-F238E27FC236}">
                  <a16:creationId xmlns:a16="http://schemas.microsoft.com/office/drawing/2014/main" id="{A635CB7D-D932-43FD-BD42-2FE2262D7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71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2">
              <a:extLst>
                <a:ext uri="{FF2B5EF4-FFF2-40B4-BE49-F238E27FC236}">
                  <a16:creationId xmlns:a16="http://schemas.microsoft.com/office/drawing/2014/main" id="{B5188711-8811-4AB6-A3E1-CEAD898B8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41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3">
              <a:extLst>
                <a:ext uri="{FF2B5EF4-FFF2-40B4-BE49-F238E27FC236}">
                  <a16:creationId xmlns:a16="http://schemas.microsoft.com/office/drawing/2014/main" id="{61618A09-6BCE-4C05-8B2D-6EECF73E4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42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4">
              <a:extLst>
                <a:ext uri="{FF2B5EF4-FFF2-40B4-BE49-F238E27FC236}">
                  <a16:creationId xmlns:a16="http://schemas.microsoft.com/office/drawing/2014/main" id="{582FE2CF-2793-4A12-B495-28C0278E7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7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5">
              <a:extLst>
                <a:ext uri="{FF2B5EF4-FFF2-40B4-BE49-F238E27FC236}">
                  <a16:creationId xmlns:a16="http://schemas.microsoft.com/office/drawing/2014/main" id="{1B054CA0-5EFF-4E4C-B73D-B68364E9E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7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6">
              <a:extLst>
                <a:ext uri="{FF2B5EF4-FFF2-40B4-BE49-F238E27FC236}">
                  <a16:creationId xmlns:a16="http://schemas.microsoft.com/office/drawing/2014/main" id="{A93C595B-7F50-4690-ACC3-AD79C63CB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8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7">
              <a:extLst>
                <a:ext uri="{FF2B5EF4-FFF2-40B4-BE49-F238E27FC236}">
                  <a16:creationId xmlns:a16="http://schemas.microsoft.com/office/drawing/2014/main" id="{7EC31D43-A0EB-401D-A665-5550193BB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8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45389861-9A43-43A6-BA28-684B96563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725"/>
              <a:ext cx="5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9E5061A0-49DC-4645-8E03-37E7E6BF4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839"/>
              <a:ext cx="25" cy="89"/>
            </a:xfrm>
            <a:custGeom>
              <a:avLst/>
              <a:gdLst>
                <a:gd name="T0" fmla="*/ 0 w 25"/>
                <a:gd name="T1" fmla="*/ 0 h 89"/>
                <a:gd name="T2" fmla="*/ 25 w 25"/>
                <a:gd name="T3" fmla="*/ 44 h 89"/>
                <a:gd name="T4" fmla="*/ 0 w 25"/>
                <a:gd name="T5" fmla="*/ 89 h 89"/>
                <a:gd name="T6" fmla="*/ 0 w 25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89"/>
                <a:gd name="T14" fmla="*/ 25 w 25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89">
                  <a:moveTo>
                    <a:pt x="0" y="0"/>
                  </a:moveTo>
                  <a:lnTo>
                    <a:pt x="25" y="44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8" name="Line 50">
              <a:extLst>
                <a:ext uri="{FF2B5EF4-FFF2-40B4-BE49-F238E27FC236}">
                  <a16:creationId xmlns:a16="http://schemas.microsoft.com/office/drawing/2014/main" id="{F8700D15-1C61-4FE4-B683-1EFE3D42C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51">
              <a:extLst>
                <a:ext uri="{FF2B5EF4-FFF2-40B4-BE49-F238E27FC236}">
                  <a16:creationId xmlns:a16="http://schemas.microsoft.com/office/drawing/2014/main" id="{3F820C60-05F1-40AA-8886-C6EE20B47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2">
              <a:extLst>
                <a:ext uri="{FF2B5EF4-FFF2-40B4-BE49-F238E27FC236}">
                  <a16:creationId xmlns:a16="http://schemas.microsoft.com/office/drawing/2014/main" id="{96FB8037-DD9C-4A62-9920-7B3E294F7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53">
              <a:extLst>
                <a:ext uri="{FF2B5EF4-FFF2-40B4-BE49-F238E27FC236}">
                  <a16:creationId xmlns:a16="http://schemas.microsoft.com/office/drawing/2014/main" id="{2C07221B-B22E-4E08-83C8-5F77EBAD2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CFFBB1E3-3D1E-4BD3-9DB9-5C58B3D9A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113"/>
              <a:ext cx="5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B36A5173-ACA9-445C-AD1C-86A28CF1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1128"/>
              <a:ext cx="51" cy="44"/>
            </a:xfrm>
            <a:custGeom>
              <a:avLst/>
              <a:gdLst>
                <a:gd name="T0" fmla="*/ 0 w 51"/>
                <a:gd name="T1" fmla="*/ 44 h 44"/>
                <a:gd name="T2" fmla="*/ 26 w 51"/>
                <a:gd name="T3" fmla="*/ 0 h 44"/>
                <a:gd name="T4" fmla="*/ 51 w 51"/>
                <a:gd name="T5" fmla="*/ 44 h 44"/>
                <a:gd name="T6" fmla="*/ 0 w 51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4"/>
                <a:gd name="T14" fmla="*/ 51 w 5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4">
                  <a:moveTo>
                    <a:pt x="0" y="44"/>
                  </a:moveTo>
                  <a:lnTo>
                    <a:pt x="26" y="0"/>
                  </a:lnTo>
                  <a:lnTo>
                    <a:pt x="5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FB72CD75-37B5-41EC-AA3F-891AD7321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5" name="Line 57">
              <a:extLst>
                <a:ext uri="{FF2B5EF4-FFF2-40B4-BE49-F238E27FC236}">
                  <a16:creationId xmlns:a16="http://schemas.microsoft.com/office/drawing/2014/main" id="{9BEAF536-C580-4879-A2F0-53B1F7C95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E856AEEF-6AAD-4156-B454-95B87204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57" name="Line 59">
              <a:extLst>
                <a:ext uri="{FF2B5EF4-FFF2-40B4-BE49-F238E27FC236}">
                  <a16:creationId xmlns:a16="http://schemas.microsoft.com/office/drawing/2014/main" id="{652507C9-7C88-4826-B521-4BCADACFC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F2B12D0E-A530-41FA-87BB-FC276200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59" name="Line 61">
              <a:extLst>
                <a:ext uri="{FF2B5EF4-FFF2-40B4-BE49-F238E27FC236}">
                  <a16:creationId xmlns:a16="http://schemas.microsoft.com/office/drawing/2014/main" id="{B913A7D5-9A3A-468E-B0CF-89E86E4E1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03615B79-3957-4901-AAEE-FAC678499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61" name="Line 63">
              <a:extLst>
                <a:ext uri="{FF2B5EF4-FFF2-40B4-BE49-F238E27FC236}">
                  <a16:creationId xmlns:a16="http://schemas.microsoft.com/office/drawing/2014/main" id="{0DB1DFAE-9E67-42A8-AF76-5265B65AB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D96DF08E-7441-4DCD-96AE-392623A31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3" name="Line 65">
              <a:extLst>
                <a:ext uri="{FF2B5EF4-FFF2-40B4-BE49-F238E27FC236}">
                  <a16:creationId xmlns:a16="http://schemas.microsoft.com/office/drawing/2014/main" id="{603D316E-5991-4A55-9160-D5E66A3C4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F7B0AFB9-E125-4A66-9100-B238D12D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65" name="Rectangle 67">
              <a:extLst>
                <a:ext uri="{FF2B5EF4-FFF2-40B4-BE49-F238E27FC236}">
                  <a16:creationId xmlns:a16="http://schemas.microsoft.com/office/drawing/2014/main" id="{6E81FE5B-E12C-4088-8B1B-E41D7182B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6" name="Line 68">
              <a:extLst>
                <a:ext uri="{FF2B5EF4-FFF2-40B4-BE49-F238E27FC236}">
                  <a16:creationId xmlns:a16="http://schemas.microsoft.com/office/drawing/2014/main" id="{2D690545-51CA-446A-969C-54FDF82EC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65A5B68C-84D5-4583-AB88-1FB6935E4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68" name="Line 70">
              <a:extLst>
                <a:ext uri="{FF2B5EF4-FFF2-40B4-BE49-F238E27FC236}">
                  <a16:creationId xmlns:a16="http://schemas.microsoft.com/office/drawing/2014/main" id="{EA0815C0-F22A-44F4-BB01-3C1DFE412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FB966DB0-F40E-426A-91D6-FF8B0BE4F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0" name="Line 72">
              <a:extLst>
                <a:ext uri="{FF2B5EF4-FFF2-40B4-BE49-F238E27FC236}">
                  <a16:creationId xmlns:a16="http://schemas.microsoft.com/office/drawing/2014/main" id="{B96DCD1A-21FD-43BE-B2B1-5AD21D475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73">
              <a:extLst>
                <a:ext uri="{FF2B5EF4-FFF2-40B4-BE49-F238E27FC236}">
                  <a16:creationId xmlns:a16="http://schemas.microsoft.com/office/drawing/2014/main" id="{C1184302-4BCD-41C6-B079-39076CDF2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72" name="Line 74">
              <a:extLst>
                <a:ext uri="{FF2B5EF4-FFF2-40B4-BE49-F238E27FC236}">
                  <a16:creationId xmlns:a16="http://schemas.microsoft.com/office/drawing/2014/main" id="{B2CB11E3-1817-479B-A302-EC9910151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394E9126-556A-413D-A9FB-41F8D8863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4" name="Line 76">
              <a:extLst>
                <a:ext uri="{FF2B5EF4-FFF2-40B4-BE49-F238E27FC236}">
                  <a16:creationId xmlns:a16="http://schemas.microsoft.com/office/drawing/2014/main" id="{F483FC9E-507D-44DD-8118-38DED2E46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77">
              <a:extLst>
                <a:ext uri="{FF2B5EF4-FFF2-40B4-BE49-F238E27FC236}">
                  <a16:creationId xmlns:a16="http://schemas.microsoft.com/office/drawing/2014/main" id="{0B1E99E5-B046-4FB0-8BC5-7B251B0AD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76" name="Rectangle 78">
              <a:extLst>
                <a:ext uri="{FF2B5EF4-FFF2-40B4-BE49-F238E27FC236}">
                  <a16:creationId xmlns:a16="http://schemas.microsoft.com/office/drawing/2014/main" id="{0F9A6793-C592-45D7-84DC-354A9F8C5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3422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5278B4D7-95CB-4788-A6C3-E3E34F98C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347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80">
              <a:extLst>
                <a:ext uri="{FF2B5EF4-FFF2-40B4-BE49-F238E27FC236}">
                  <a16:creationId xmlns:a16="http://schemas.microsoft.com/office/drawing/2014/main" id="{7A289E19-4F2A-4691-BA1F-B78AD56BF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250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9" name="Line 81">
              <a:extLst>
                <a:ext uri="{FF2B5EF4-FFF2-40B4-BE49-F238E27FC236}">
                  <a16:creationId xmlns:a16="http://schemas.microsoft.com/office/drawing/2014/main" id="{1567D493-F221-454D-B33B-FBE029671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2300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B968C716-1795-4AFA-883E-8C5E6C81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1662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1" name="Line 83">
              <a:extLst>
                <a:ext uri="{FF2B5EF4-FFF2-40B4-BE49-F238E27FC236}">
                  <a16:creationId xmlns:a16="http://schemas.microsoft.com/office/drawing/2014/main" id="{6FC730CF-3C27-4381-B27A-FD37EA8D2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171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720F7A85-FF8A-4554-BEFC-10BF46E67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90" name="Group 8">
            <a:extLst>
              <a:ext uri="{FF2B5EF4-FFF2-40B4-BE49-F238E27FC236}">
                <a16:creationId xmlns:a16="http://schemas.microsoft.com/office/drawing/2014/main" id="{978A43A2-34F9-4345-9411-D9D121618C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65877" y="4091368"/>
            <a:ext cx="2961386" cy="2562119"/>
            <a:chOff x="-192" y="1113"/>
            <a:chExt cx="2857" cy="2660"/>
          </a:xfrm>
        </p:grpSpPr>
        <p:sp>
          <p:nvSpPr>
            <p:cNvPr id="91" name="AutoShape 7">
              <a:extLst>
                <a:ext uri="{FF2B5EF4-FFF2-40B4-BE49-F238E27FC236}">
                  <a16:creationId xmlns:a16="http://schemas.microsoft.com/office/drawing/2014/main" id="{A07B555A-A93C-48CF-B32F-79499D83C2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1118"/>
              <a:ext cx="2857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Rectangle 9">
              <a:extLst>
                <a:ext uri="{FF2B5EF4-FFF2-40B4-BE49-F238E27FC236}">
                  <a16:creationId xmlns:a16="http://schemas.microsoft.com/office/drawing/2014/main" id="{A2015A50-1E79-425C-AB09-A34FE10E6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93" name="Line 10">
              <a:extLst>
                <a:ext uri="{FF2B5EF4-FFF2-40B4-BE49-F238E27FC236}">
                  <a16:creationId xmlns:a16="http://schemas.microsoft.com/office/drawing/2014/main" id="{0ACCC6BF-5949-4429-A0C6-DF48C673A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11">
              <a:extLst>
                <a:ext uri="{FF2B5EF4-FFF2-40B4-BE49-F238E27FC236}">
                  <a16:creationId xmlns:a16="http://schemas.microsoft.com/office/drawing/2014/main" id="{BA6C1372-5369-48C8-9BE9-159AAEBD5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12">
              <a:extLst>
                <a:ext uri="{FF2B5EF4-FFF2-40B4-BE49-F238E27FC236}">
                  <a16:creationId xmlns:a16="http://schemas.microsoft.com/office/drawing/2014/main" id="{B2C28E87-50D5-4B6F-9572-B0B6B3673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13">
              <a:extLst>
                <a:ext uri="{FF2B5EF4-FFF2-40B4-BE49-F238E27FC236}">
                  <a16:creationId xmlns:a16="http://schemas.microsoft.com/office/drawing/2014/main" id="{9DAA938E-A624-4F26-A7B7-84EE144B4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Line 14">
              <a:extLst>
                <a:ext uri="{FF2B5EF4-FFF2-40B4-BE49-F238E27FC236}">
                  <a16:creationId xmlns:a16="http://schemas.microsoft.com/office/drawing/2014/main" id="{9F029C3D-9FD8-47BF-B336-A5AD87F80D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Line 15">
              <a:extLst>
                <a:ext uri="{FF2B5EF4-FFF2-40B4-BE49-F238E27FC236}">
                  <a16:creationId xmlns:a16="http://schemas.microsoft.com/office/drawing/2014/main" id="{06A3C29D-78D6-4F85-8619-A6493B9EC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7EC891AB-C43E-4A77-990C-AF11F4560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Line 17">
              <a:extLst>
                <a:ext uri="{FF2B5EF4-FFF2-40B4-BE49-F238E27FC236}">
                  <a16:creationId xmlns:a16="http://schemas.microsoft.com/office/drawing/2014/main" id="{F2464140-D260-440D-81CE-249321BEA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Line 18">
              <a:extLst>
                <a:ext uri="{FF2B5EF4-FFF2-40B4-BE49-F238E27FC236}">
                  <a16:creationId xmlns:a16="http://schemas.microsoft.com/office/drawing/2014/main" id="{A73292F8-AE4F-48EC-8ECE-D74BFC46A2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19">
              <a:extLst>
                <a:ext uri="{FF2B5EF4-FFF2-40B4-BE49-F238E27FC236}">
                  <a16:creationId xmlns:a16="http://schemas.microsoft.com/office/drawing/2014/main" id="{921B0A42-BDA9-4E5A-B1EA-24D55D3DB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Line 20">
              <a:extLst>
                <a:ext uri="{FF2B5EF4-FFF2-40B4-BE49-F238E27FC236}">
                  <a16:creationId xmlns:a16="http://schemas.microsoft.com/office/drawing/2014/main" id="{03E2FF7E-F479-4916-9E9C-85A0F5CEB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21">
              <a:extLst>
                <a:ext uri="{FF2B5EF4-FFF2-40B4-BE49-F238E27FC236}">
                  <a16:creationId xmlns:a16="http://schemas.microsoft.com/office/drawing/2014/main" id="{552CB10E-34B3-4537-836B-B99FE04CC3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Line 22">
              <a:extLst>
                <a:ext uri="{FF2B5EF4-FFF2-40B4-BE49-F238E27FC236}">
                  <a16:creationId xmlns:a16="http://schemas.microsoft.com/office/drawing/2014/main" id="{4B06F610-47D9-4F2D-B31F-31B64997E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23">
              <a:extLst>
                <a:ext uri="{FF2B5EF4-FFF2-40B4-BE49-F238E27FC236}">
                  <a16:creationId xmlns:a16="http://schemas.microsoft.com/office/drawing/2014/main" id="{C00029E6-5E32-442B-888C-D0A7E3ECE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24">
              <a:extLst>
                <a:ext uri="{FF2B5EF4-FFF2-40B4-BE49-F238E27FC236}">
                  <a16:creationId xmlns:a16="http://schemas.microsoft.com/office/drawing/2014/main" id="{89B61955-6FFD-489D-B55A-31321D5F5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25">
              <a:extLst>
                <a:ext uri="{FF2B5EF4-FFF2-40B4-BE49-F238E27FC236}">
                  <a16:creationId xmlns:a16="http://schemas.microsoft.com/office/drawing/2014/main" id="{8389EC90-FA13-4EDE-8173-FCA36CB6C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Line 26">
              <a:extLst>
                <a:ext uri="{FF2B5EF4-FFF2-40B4-BE49-F238E27FC236}">
                  <a16:creationId xmlns:a16="http://schemas.microsoft.com/office/drawing/2014/main" id="{690B402F-6314-467C-92D5-D650D5A9F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Line 27">
              <a:extLst>
                <a:ext uri="{FF2B5EF4-FFF2-40B4-BE49-F238E27FC236}">
                  <a16:creationId xmlns:a16="http://schemas.microsoft.com/office/drawing/2014/main" id="{3C7EBCB9-2EC4-4B14-B79B-3E1D57898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28">
              <a:extLst>
                <a:ext uri="{FF2B5EF4-FFF2-40B4-BE49-F238E27FC236}">
                  <a16:creationId xmlns:a16="http://schemas.microsoft.com/office/drawing/2014/main" id="{9DAC30F0-745F-453E-BC20-0820E2F9D8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29">
              <a:extLst>
                <a:ext uri="{FF2B5EF4-FFF2-40B4-BE49-F238E27FC236}">
                  <a16:creationId xmlns:a16="http://schemas.microsoft.com/office/drawing/2014/main" id="{5422F7C7-BE85-4E65-BCBF-2EED322BF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30">
              <a:extLst>
                <a:ext uri="{FF2B5EF4-FFF2-40B4-BE49-F238E27FC236}">
                  <a16:creationId xmlns:a16="http://schemas.microsoft.com/office/drawing/2014/main" id="{1ADE9671-E874-46B2-AE03-EB506061D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46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31">
              <a:extLst>
                <a:ext uri="{FF2B5EF4-FFF2-40B4-BE49-F238E27FC236}">
                  <a16:creationId xmlns:a16="http://schemas.microsoft.com/office/drawing/2014/main" id="{5E49D7AF-0EC5-41BA-8752-90AFE2291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47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32">
              <a:extLst>
                <a:ext uri="{FF2B5EF4-FFF2-40B4-BE49-F238E27FC236}">
                  <a16:creationId xmlns:a16="http://schemas.microsoft.com/office/drawing/2014/main" id="{1C25F3B7-EF7F-479C-9F34-E6687D8A2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17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33">
              <a:extLst>
                <a:ext uri="{FF2B5EF4-FFF2-40B4-BE49-F238E27FC236}">
                  <a16:creationId xmlns:a16="http://schemas.microsoft.com/office/drawing/2014/main" id="{E18B16AC-A0A4-44B6-BB84-D36DD212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18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34">
              <a:extLst>
                <a:ext uri="{FF2B5EF4-FFF2-40B4-BE49-F238E27FC236}">
                  <a16:creationId xmlns:a16="http://schemas.microsoft.com/office/drawing/2014/main" id="{D139786C-4CB0-4E42-BB9A-206CB9976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58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35">
              <a:extLst>
                <a:ext uri="{FF2B5EF4-FFF2-40B4-BE49-F238E27FC236}">
                  <a16:creationId xmlns:a16="http://schemas.microsoft.com/office/drawing/2014/main" id="{2D067F3B-D1A5-403D-B7F8-9059C795A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59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36">
              <a:extLst>
                <a:ext uri="{FF2B5EF4-FFF2-40B4-BE49-F238E27FC236}">
                  <a16:creationId xmlns:a16="http://schemas.microsoft.com/office/drawing/2014/main" id="{B0471744-42C1-4A6E-9ECD-334F560E7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29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37">
              <a:extLst>
                <a:ext uri="{FF2B5EF4-FFF2-40B4-BE49-F238E27FC236}">
                  <a16:creationId xmlns:a16="http://schemas.microsoft.com/office/drawing/2014/main" id="{026F1F08-FF55-4501-A574-F15C4B98D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30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Line 38">
              <a:extLst>
                <a:ext uri="{FF2B5EF4-FFF2-40B4-BE49-F238E27FC236}">
                  <a16:creationId xmlns:a16="http://schemas.microsoft.com/office/drawing/2014/main" id="{969BBC7F-A5CD-49E9-AF25-C178423E1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00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39">
              <a:extLst>
                <a:ext uri="{FF2B5EF4-FFF2-40B4-BE49-F238E27FC236}">
                  <a16:creationId xmlns:a16="http://schemas.microsoft.com/office/drawing/2014/main" id="{AAB5B0B6-D1D2-450D-83F8-7B170E0E3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00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40">
              <a:extLst>
                <a:ext uri="{FF2B5EF4-FFF2-40B4-BE49-F238E27FC236}">
                  <a16:creationId xmlns:a16="http://schemas.microsoft.com/office/drawing/2014/main" id="{FEE0FC03-7214-4783-923A-E31F42421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70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41">
              <a:extLst>
                <a:ext uri="{FF2B5EF4-FFF2-40B4-BE49-F238E27FC236}">
                  <a16:creationId xmlns:a16="http://schemas.microsoft.com/office/drawing/2014/main" id="{CFBBC4DE-525A-476E-92E4-9769D992A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71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42">
              <a:extLst>
                <a:ext uri="{FF2B5EF4-FFF2-40B4-BE49-F238E27FC236}">
                  <a16:creationId xmlns:a16="http://schemas.microsoft.com/office/drawing/2014/main" id="{19A74A77-04FF-4075-BBDB-DBF37EACE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41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43">
              <a:extLst>
                <a:ext uri="{FF2B5EF4-FFF2-40B4-BE49-F238E27FC236}">
                  <a16:creationId xmlns:a16="http://schemas.microsoft.com/office/drawing/2014/main" id="{D0BB1A88-79A9-4BDF-B8D6-FDC1236EC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42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44">
              <a:extLst>
                <a:ext uri="{FF2B5EF4-FFF2-40B4-BE49-F238E27FC236}">
                  <a16:creationId xmlns:a16="http://schemas.microsoft.com/office/drawing/2014/main" id="{F520CCF9-840C-4765-9767-EFBA059E6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7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45">
              <a:extLst>
                <a:ext uri="{FF2B5EF4-FFF2-40B4-BE49-F238E27FC236}">
                  <a16:creationId xmlns:a16="http://schemas.microsoft.com/office/drawing/2014/main" id="{F2E248EF-EAE2-4EF4-90A4-AA17B8850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7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46">
              <a:extLst>
                <a:ext uri="{FF2B5EF4-FFF2-40B4-BE49-F238E27FC236}">
                  <a16:creationId xmlns:a16="http://schemas.microsoft.com/office/drawing/2014/main" id="{7FBAB737-F10F-4FF9-B4DD-5C10FD10F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8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47">
              <a:extLst>
                <a:ext uri="{FF2B5EF4-FFF2-40B4-BE49-F238E27FC236}">
                  <a16:creationId xmlns:a16="http://schemas.microsoft.com/office/drawing/2014/main" id="{E274D76F-8AD3-49D0-80D5-E7D5ED702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88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Rectangle 48">
              <a:extLst>
                <a:ext uri="{FF2B5EF4-FFF2-40B4-BE49-F238E27FC236}">
                  <a16:creationId xmlns:a16="http://schemas.microsoft.com/office/drawing/2014/main" id="{B87CBA60-4DC1-49C4-84AF-766CDCEB8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2725"/>
              <a:ext cx="5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32" name="Freeform 49">
              <a:extLst>
                <a:ext uri="{FF2B5EF4-FFF2-40B4-BE49-F238E27FC236}">
                  <a16:creationId xmlns:a16="http://schemas.microsoft.com/office/drawing/2014/main" id="{7FC9E457-4BAA-468C-A8DC-0BEF71B77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839"/>
              <a:ext cx="25" cy="89"/>
            </a:xfrm>
            <a:custGeom>
              <a:avLst/>
              <a:gdLst>
                <a:gd name="T0" fmla="*/ 0 w 25"/>
                <a:gd name="T1" fmla="*/ 0 h 89"/>
                <a:gd name="T2" fmla="*/ 25 w 25"/>
                <a:gd name="T3" fmla="*/ 44 h 89"/>
                <a:gd name="T4" fmla="*/ 0 w 25"/>
                <a:gd name="T5" fmla="*/ 89 h 89"/>
                <a:gd name="T6" fmla="*/ 0 w 25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89"/>
                <a:gd name="T14" fmla="*/ 25 w 25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89">
                  <a:moveTo>
                    <a:pt x="0" y="0"/>
                  </a:moveTo>
                  <a:lnTo>
                    <a:pt x="25" y="44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33" name="Line 50">
              <a:extLst>
                <a:ext uri="{FF2B5EF4-FFF2-40B4-BE49-F238E27FC236}">
                  <a16:creationId xmlns:a16="http://schemas.microsoft.com/office/drawing/2014/main" id="{731667BF-FEE8-4745-9DF0-34C8051BF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Line 51">
              <a:extLst>
                <a:ext uri="{FF2B5EF4-FFF2-40B4-BE49-F238E27FC236}">
                  <a16:creationId xmlns:a16="http://schemas.microsoft.com/office/drawing/2014/main" id="{9B6AE289-FFE6-4BA5-963F-5B4A3D7D0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Line 52">
              <a:extLst>
                <a:ext uri="{FF2B5EF4-FFF2-40B4-BE49-F238E27FC236}">
                  <a16:creationId xmlns:a16="http://schemas.microsoft.com/office/drawing/2014/main" id="{5E173476-7FF2-42AA-A0A6-8C682FD54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Line 53">
              <a:extLst>
                <a:ext uri="{FF2B5EF4-FFF2-40B4-BE49-F238E27FC236}">
                  <a16:creationId xmlns:a16="http://schemas.microsoft.com/office/drawing/2014/main" id="{C4D782A1-9305-4E4A-9136-0FBBB597F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Rectangle 54">
              <a:extLst>
                <a:ext uri="{FF2B5EF4-FFF2-40B4-BE49-F238E27FC236}">
                  <a16:creationId xmlns:a16="http://schemas.microsoft.com/office/drawing/2014/main" id="{3A6E5EA5-8306-4469-A056-4DA01C3AC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113"/>
              <a:ext cx="5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38" name="Freeform 55">
              <a:extLst>
                <a:ext uri="{FF2B5EF4-FFF2-40B4-BE49-F238E27FC236}">
                  <a16:creationId xmlns:a16="http://schemas.microsoft.com/office/drawing/2014/main" id="{49948579-2AAC-4CA0-B77D-E2F29B8D1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1128"/>
              <a:ext cx="51" cy="44"/>
            </a:xfrm>
            <a:custGeom>
              <a:avLst/>
              <a:gdLst>
                <a:gd name="T0" fmla="*/ 0 w 51"/>
                <a:gd name="T1" fmla="*/ 44 h 44"/>
                <a:gd name="T2" fmla="*/ 26 w 51"/>
                <a:gd name="T3" fmla="*/ 0 h 44"/>
                <a:gd name="T4" fmla="*/ 51 w 51"/>
                <a:gd name="T5" fmla="*/ 44 h 44"/>
                <a:gd name="T6" fmla="*/ 0 w 51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4"/>
                <a:gd name="T14" fmla="*/ 51 w 5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4">
                  <a:moveTo>
                    <a:pt x="0" y="44"/>
                  </a:moveTo>
                  <a:lnTo>
                    <a:pt x="26" y="0"/>
                  </a:lnTo>
                  <a:lnTo>
                    <a:pt x="5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39" name="Rectangle 56">
              <a:extLst>
                <a:ext uri="{FF2B5EF4-FFF2-40B4-BE49-F238E27FC236}">
                  <a16:creationId xmlns:a16="http://schemas.microsoft.com/office/drawing/2014/main" id="{003A0DF8-87EB-412B-B239-7556F079B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40" name="Line 57">
              <a:extLst>
                <a:ext uri="{FF2B5EF4-FFF2-40B4-BE49-F238E27FC236}">
                  <a16:creationId xmlns:a16="http://schemas.microsoft.com/office/drawing/2014/main" id="{D883849E-7607-49CE-90AE-A3669641F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Rectangle 58">
              <a:extLst>
                <a:ext uri="{FF2B5EF4-FFF2-40B4-BE49-F238E27FC236}">
                  <a16:creationId xmlns:a16="http://schemas.microsoft.com/office/drawing/2014/main" id="{1F4E1B22-CEDE-4CEC-8F0A-95E839006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2" name="Line 59">
              <a:extLst>
                <a:ext uri="{FF2B5EF4-FFF2-40B4-BE49-F238E27FC236}">
                  <a16:creationId xmlns:a16="http://schemas.microsoft.com/office/drawing/2014/main" id="{4DE31D8E-6D95-47A6-B473-165BDC1D4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" name="Rectangle 60">
              <a:extLst>
                <a:ext uri="{FF2B5EF4-FFF2-40B4-BE49-F238E27FC236}">
                  <a16:creationId xmlns:a16="http://schemas.microsoft.com/office/drawing/2014/main" id="{A93C2614-4389-4364-B3B5-FCB9676D3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44" name="Line 61">
              <a:extLst>
                <a:ext uri="{FF2B5EF4-FFF2-40B4-BE49-F238E27FC236}">
                  <a16:creationId xmlns:a16="http://schemas.microsoft.com/office/drawing/2014/main" id="{E8AE7DD0-F279-4DA5-B4AF-2CC1312F0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06052EA7-74EA-4715-BC66-DE2848C23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46" name="Line 63">
              <a:extLst>
                <a:ext uri="{FF2B5EF4-FFF2-40B4-BE49-F238E27FC236}">
                  <a16:creationId xmlns:a16="http://schemas.microsoft.com/office/drawing/2014/main" id="{01AF3D98-CE77-4E95-A72D-3CAA44956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4DCF5774-0560-4101-8BB0-1D9D1170A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48" name="Line 65">
              <a:extLst>
                <a:ext uri="{FF2B5EF4-FFF2-40B4-BE49-F238E27FC236}">
                  <a16:creationId xmlns:a16="http://schemas.microsoft.com/office/drawing/2014/main" id="{A4980F23-A3CB-41BE-B1BF-FE5D4397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57CB22D5-88CD-449B-AB04-3BF009E63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50" name="Rectangle 67">
              <a:extLst>
                <a:ext uri="{FF2B5EF4-FFF2-40B4-BE49-F238E27FC236}">
                  <a16:creationId xmlns:a16="http://schemas.microsoft.com/office/drawing/2014/main" id="{350C2D54-C25C-499C-9DC3-476BBB12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51" name="Line 68">
              <a:extLst>
                <a:ext uri="{FF2B5EF4-FFF2-40B4-BE49-F238E27FC236}">
                  <a16:creationId xmlns:a16="http://schemas.microsoft.com/office/drawing/2014/main" id="{117D21AB-7A7B-4427-8B51-60B5AE5A9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Rectangle 69">
              <a:extLst>
                <a:ext uri="{FF2B5EF4-FFF2-40B4-BE49-F238E27FC236}">
                  <a16:creationId xmlns:a16="http://schemas.microsoft.com/office/drawing/2014/main" id="{EF1DB590-7992-4896-ACF0-34DC0B778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53" name="Line 70">
              <a:extLst>
                <a:ext uri="{FF2B5EF4-FFF2-40B4-BE49-F238E27FC236}">
                  <a16:creationId xmlns:a16="http://schemas.microsoft.com/office/drawing/2014/main" id="{D6F7BBFE-FC54-4FBE-8858-D77CAE2A4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Rectangle 71">
              <a:extLst>
                <a:ext uri="{FF2B5EF4-FFF2-40B4-BE49-F238E27FC236}">
                  <a16:creationId xmlns:a16="http://schemas.microsoft.com/office/drawing/2014/main" id="{15283BA1-9CDD-4BFE-8765-AFE0E5A69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55" name="Line 72">
              <a:extLst>
                <a:ext uri="{FF2B5EF4-FFF2-40B4-BE49-F238E27FC236}">
                  <a16:creationId xmlns:a16="http://schemas.microsoft.com/office/drawing/2014/main" id="{7D56052A-640E-4494-BC78-D421CA552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Rectangle 73">
              <a:extLst>
                <a:ext uri="{FF2B5EF4-FFF2-40B4-BE49-F238E27FC236}">
                  <a16:creationId xmlns:a16="http://schemas.microsoft.com/office/drawing/2014/main" id="{AE5CF83E-2CB8-487D-9CFE-0976684A8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57" name="Line 74">
              <a:extLst>
                <a:ext uri="{FF2B5EF4-FFF2-40B4-BE49-F238E27FC236}">
                  <a16:creationId xmlns:a16="http://schemas.microsoft.com/office/drawing/2014/main" id="{548BB008-8722-41D9-9EEB-4CD2FC65D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Rectangle 75">
              <a:extLst>
                <a:ext uri="{FF2B5EF4-FFF2-40B4-BE49-F238E27FC236}">
                  <a16:creationId xmlns:a16="http://schemas.microsoft.com/office/drawing/2014/main" id="{01DF2CC3-DEB0-4A11-88CC-53F22D2B1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59" name="Line 76">
              <a:extLst>
                <a:ext uri="{FF2B5EF4-FFF2-40B4-BE49-F238E27FC236}">
                  <a16:creationId xmlns:a16="http://schemas.microsoft.com/office/drawing/2014/main" id="{3903CCF6-9B8F-4C31-B3CE-058D91185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Rectangle 77">
              <a:extLst>
                <a:ext uri="{FF2B5EF4-FFF2-40B4-BE49-F238E27FC236}">
                  <a16:creationId xmlns:a16="http://schemas.microsoft.com/office/drawing/2014/main" id="{209C2B3B-D17F-4450-A537-08F31B751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61" name="Rectangle 78">
              <a:extLst>
                <a:ext uri="{FF2B5EF4-FFF2-40B4-BE49-F238E27FC236}">
                  <a16:creationId xmlns:a16="http://schemas.microsoft.com/office/drawing/2014/main" id="{C7E252CC-1DEB-43AB-9CC4-C1E9534CB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3422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2" name="Line 79">
              <a:extLst>
                <a:ext uri="{FF2B5EF4-FFF2-40B4-BE49-F238E27FC236}">
                  <a16:creationId xmlns:a16="http://schemas.microsoft.com/office/drawing/2014/main" id="{AD132601-89E9-49FA-9186-14057CAC2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347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Rectangle 80">
              <a:extLst>
                <a:ext uri="{FF2B5EF4-FFF2-40B4-BE49-F238E27FC236}">
                  <a16:creationId xmlns:a16="http://schemas.microsoft.com/office/drawing/2014/main" id="{E6A453AF-0B29-4333-B103-307D0D7C4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250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4" name="Line 81">
              <a:extLst>
                <a:ext uri="{FF2B5EF4-FFF2-40B4-BE49-F238E27FC236}">
                  <a16:creationId xmlns:a16="http://schemas.microsoft.com/office/drawing/2014/main" id="{10E16B59-8FE5-4AC6-9EF8-2F316D344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2300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Rectangle 82">
              <a:extLst>
                <a:ext uri="{FF2B5EF4-FFF2-40B4-BE49-F238E27FC236}">
                  <a16:creationId xmlns:a16="http://schemas.microsoft.com/office/drawing/2014/main" id="{765DD9B9-2818-4AAE-A2BE-735300F20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1662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66" name="Line 83">
              <a:extLst>
                <a:ext uri="{FF2B5EF4-FFF2-40B4-BE49-F238E27FC236}">
                  <a16:creationId xmlns:a16="http://schemas.microsoft.com/office/drawing/2014/main" id="{DD6A87CC-77B5-48E5-872F-13C58DE64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171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Rectangle 86">
              <a:extLst>
                <a:ext uri="{FF2B5EF4-FFF2-40B4-BE49-F238E27FC236}">
                  <a16:creationId xmlns:a16="http://schemas.microsoft.com/office/drawing/2014/main" id="{2AD69A5D-4E95-4C5F-B63E-F11F44BF4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pic>
        <p:nvPicPr>
          <p:cNvPr id="324" name="Picture 323">
            <a:extLst>
              <a:ext uri="{FF2B5EF4-FFF2-40B4-BE49-F238E27FC236}">
                <a16:creationId xmlns:a16="http://schemas.microsoft.com/office/drawing/2014/main" id="{C567F4DE-BF4D-4304-A6B5-F7F090EE3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13" y="4126233"/>
            <a:ext cx="3025044" cy="2514087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F369E58E-9DA8-4B9F-B671-B387D9091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956" y="4116369"/>
            <a:ext cx="3025044" cy="2514087"/>
          </a:xfrm>
          <a:prstGeom prst="rect">
            <a:avLst/>
          </a:prstGeom>
        </p:spPr>
      </p:pic>
      <p:graphicFrame>
        <p:nvGraphicFramePr>
          <p:cNvPr id="326" name="Object 325">
            <a:extLst>
              <a:ext uri="{FF2B5EF4-FFF2-40B4-BE49-F238E27FC236}">
                <a16:creationId xmlns:a16="http://schemas.microsoft.com/office/drawing/2014/main" id="{3114CA59-81FA-4C64-B06E-088D06D2D9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8824" y="2650065"/>
          <a:ext cx="1224128" cy="59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241200" progId="Equation.DSMT4">
                  <p:embed/>
                </p:oleObj>
              </mc:Choice>
              <mc:Fallback>
                <p:oleObj name="Equation" r:id="rId3" imgW="495000" imgH="241200" progId="Equation.DSMT4">
                  <p:embed/>
                  <p:pic>
                    <p:nvPicPr>
                      <p:cNvPr id="326" name="Object 325">
                        <a:extLst>
                          <a:ext uri="{FF2B5EF4-FFF2-40B4-BE49-F238E27FC236}">
                            <a16:creationId xmlns:a16="http://schemas.microsoft.com/office/drawing/2014/main" id="{3114CA59-81FA-4C64-B06E-088D06D2D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824" y="2650065"/>
                        <a:ext cx="1224128" cy="59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" name="Object 326">
            <a:extLst>
              <a:ext uri="{FF2B5EF4-FFF2-40B4-BE49-F238E27FC236}">
                <a16:creationId xmlns:a16="http://schemas.microsoft.com/office/drawing/2014/main" id="{BBA5FC6D-AD88-446E-8288-8D8EE26627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2650595"/>
          <a:ext cx="144303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20" imgH="241200" progId="Equation.DSMT4">
                  <p:embed/>
                </p:oleObj>
              </mc:Choice>
              <mc:Fallback>
                <p:oleObj name="Equation" r:id="rId5" imgW="583920" imgH="241200" progId="Equation.DSMT4">
                  <p:embed/>
                  <p:pic>
                    <p:nvPicPr>
                      <p:cNvPr id="327" name="Object 326">
                        <a:extLst>
                          <a:ext uri="{FF2B5EF4-FFF2-40B4-BE49-F238E27FC236}">
                            <a16:creationId xmlns:a16="http://schemas.microsoft.com/office/drawing/2014/main" id="{BBA5FC6D-AD88-446E-8288-8D8EE26627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00" y="2650595"/>
                        <a:ext cx="1443038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" name="Object 327">
            <a:extLst>
              <a:ext uri="{FF2B5EF4-FFF2-40B4-BE49-F238E27FC236}">
                <a16:creationId xmlns:a16="http://schemas.microsoft.com/office/drawing/2014/main" id="{6D9B6E95-538A-4847-932F-41BB9C3334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3830" y="2650595"/>
          <a:ext cx="14414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241200" progId="Equation.DSMT4">
                  <p:embed/>
                </p:oleObj>
              </mc:Choice>
              <mc:Fallback>
                <p:oleObj name="Equation" r:id="rId7" imgW="583920" imgH="241200" progId="Equation.DSMT4">
                  <p:embed/>
                  <p:pic>
                    <p:nvPicPr>
                      <p:cNvPr id="328" name="Object 327">
                        <a:extLst>
                          <a:ext uri="{FF2B5EF4-FFF2-40B4-BE49-F238E27FC236}">
                            <a16:creationId xmlns:a16="http://schemas.microsoft.com/office/drawing/2014/main" id="{6D9B6E95-538A-4847-932F-41BB9C333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3830" y="2650595"/>
                        <a:ext cx="144145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" name="Object 328">
            <a:extLst>
              <a:ext uri="{FF2B5EF4-FFF2-40B4-BE49-F238E27FC236}">
                <a16:creationId xmlns:a16="http://schemas.microsoft.com/office/drawing/2014/main" id="{51A1A087-A8EE-4F03-8BE7-DB6FCEC35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44579" y="2650595"/>
          <a:ext cx="16605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241200" progId="Equation.DSMT4">
                  <p:embed/>
                </p:oleObj>
              </mc:Choice>
              <mc:Fallback>
                <p:oleObj name="Equation" r:id="rId9" imgW="672840" imgH="241200" progId="Equation.DSMT4">
                  <p:embed/>
                  <p:pic>
                    <p:nvPicPr>
                      <p:cNvPr id="329" name="Object 328">
                        <a:extLst>
                          <a:ext uri="{FF2B5EF4-FFF2-40B4-BE49-F238E27FC236}">
                            <a16:creationId xmlns:a16="http://schemas.microsoft.com/office/drawing/2014/main" id="{51A1A087-A8EE-4F03-8BE7-DB6FCEC35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44579" y="2650595"/>
                        <a:ext cx="1660525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TextBox 194">
            <a:extLst>
              <a:ext uri="{FF2B5EF4-FFF2-40B4-BE49-F238E27FC236}">
                <a16:creationId xmlns:a16="http://schemas.microsoft.com/office/drawing/2014/main" id="{9F247610-E63C-422D-84E5-720BFF56C5BF}"/>
              </a:ext>
            </a:extLst>
          </p:cNvPr>
          <p:cNvSpPr txBox="1"/>
          <p:nvPr/>
        </p:nvSpPr>
        <p:spPr>
          <a:xfrm>
            <a:off x="288326" y="3246435"/>
            <a:ext cx="293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Radical Opens UP and towards the RIGHT!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1F590E5-D706-4C23-B06A-87D9DE80ECD0}"/>
              </a:ext>
            </a:extLst>
          </p:cNvPr>
          <p:cNvGrpSpPr/>
          <p:nvPr/>
        </p:nvGrpSpPr>
        <p:grpSpPr>
          <a:xfrm>
            <a:off x="1563267" y="5163498"/>
            <a:ext cx="1455297" cy="585628"/>
            <a:chOff x="924728" y="3841781"/>
            <a:chExt cx="2963033" cy="1131262"/>
          </a:xfrm>
        </p:grpSpPr>
        <p:sp>
          <p:nvSpPr>
            <p:cNvPr id="197" name="Freeform 85">
              <a:extLst>
                <a:ext uri="{FF2B5EF4-FFF2-40B4-BE49-F238E27FC236}">
                  <a16:creationId xmlns:a16="http://schemas.microsoft.com/office/drawing/2014/main" id="{BE2E8419-DD3D-4491-9B2E-8CF18CD25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11" y="3841781"/>
              <a:ext cx="2931050" cy="1056672"/>
            </a:xfrm>
            <a:custGeom>
              <a:avLst/>
              <a:gdLst>
                <a:gd name="T0" fmla="*/ 33 w 845"/>
                <a:gd name="T1" fmla="*/ 791 h 172"/>
                <a:gd name="T2" fmla="*/ 73 w 845"/>
                <a:gd name="T3" fmla="*/ 746 h 172"/>
                <a:gd name="T4" fmla="*/ 112 w 845"/>
                <a:gd name="T5" fmla="*/ 712 h 172"/>
                <a:gd name="T6" fmla="*/ 151 w 845"/>
                <a:gd name="T7" fmla="*/ 682 h 172"/>
                <a:gd name="T8" fmla="*/ 190 w 845"/>
                <a:gd name="T9" fmla="*/ 652 h 172"/>
                <a:gd name="T10" fmla="*/ 229 w 845"/>
                <a:gd name="T11" fmla="*/ 628 h 172"/>
                <a:gd name="T12" fmla="*/ 268 w 845"/>
                <a:gd name="T13" fmla="*/ 603 h 172"/>
                <a:gd name="T14" fmla="*/ 307 w 845"/>
                <a:gd name="T15" fmla="*/ 583 h 172"/>
                <a:gd name="T16" fmla="*/ 346 w 845"/>
                <a:gd name="T17" fmla="*/ 563 h 172"/>
                <a:gd name="T18" fmla="*/ 385 w 845"/>
                <a:gd name="T19" fmla="*/ 544 h 172"/>
                <a:gd name="T20" fmla="*/ 424 w 845"/>
                <a:gd name="T21" fmla="*/ 529 h 172"/>
                <a:gd name="T22" fmla="*/ 463 w 845"/>
                <a:gd name="T23" fmla="*/ 509 h 172"/>
                <a:gd name="T24" fmla="*/ 502 w 845"/>
                <a:gd name="T25" fmla="*/ 494 h 172"/>
                <a:gd name="T26" fmla="*/ 541 w 845"/>
                <a:gd name="T27" fmla="*/ 474 h 172"/>
                <a:gd name="T28" fmla="*/ 580 w 845"/>
                <a:gd name="T29" fmla="*/ 460 h 172"/>
                <a:gd name="T30" fmla="*/ 619 w 845"/>
                <a:gd name="T31" fmla="*/ 445 h 172"/>
                <a:gd name="T32" fmla="*/ 658 w 845"/>
                <a:gd name="T33" fmla="*/ 430 h 172"/>
                <a:gd name="T34" fmla="*/ 697 w 845"/>
                <a:gd name="T35" fmla="*/ 420 h 172"/>
                <a:gd name="T36" fmla="*/ 736 w 845"/>
                <a:gd name="T37" fmla="*/ 405 h 172"/>
                <a:gd name="T38" fmla="*/ 775 w 845"/>
                <a:gd name="T39" fmla="*/ 390 h 172"/>
                <a:gd name="T40" fmla="*/ 814 w 845"/>
                <a:gd name="T41" fmla="*/ 376 h 172"/>
                <a:gd name="T42" fmla="*/ 854 w 845"/>
                <a:gd name="T43" fmla="*/ 366 h 172"/>
                <a:gd name="T44" fmla="*/ 893 w 845"/>
                <a:gd name="T45" fmla="*/ 351 h 172"/>
                <a:gd name="T46" fmla="*/ 932 w 845"/>
                <a:gd name="T47" fmla="*/ 341 h 172"/>
                <a:gd name="T48" fmla="*/ 971 w 845"/>
                <a:gd name="T49" fmla="*/ 326 h 172"/>
                <a:gd name="T50" fmla="*/ 1010 w 845"/>
                <a:gd name="T51" fmla="*/ 316 h 172"/>
                <a:gd name="T52" fmla="*/ 1049 w 845"/>
                <a:gd name="T53" fmla="*/ 306 h 172"/>
                <a:gd name="T54" fmla="*/ 1088 w 845"/>
                <a:gd name="T55" fmla="*/ 297 h 172"/>
                <a:gd name="T56" fmla="*/ 1127 w 845"/>
                <a:gd name="T57" fmla="*/ 282 h 172"/>
                <a:gd name="T58" fmla="*/ 1166 w 845"/>
                <a:gd name="T59" fmla="*/ 272 h 172"/>
                <a:gd name="T60" fmla="*/ 1205 w 845"/>
                <a:gd name="T61" fmla="*/ 262 h 172"/>
                <a:gd name="T62" fmla="*/ 1244 w 845"/>
                <a:gd name="T63" fmla="*/ 252 h 172"/>
                <a:gd name="T64" fmla="*/ 1283 w 845"/>
                <a:gd name="T65" fmla="*/ 242 h 172"/>
                <a:gd name="T66" fmla="*/ 1322 w 845"/>
                <a:gd name="T67" fmla="*/ 232 h 172"/>
                <a:gd name="T68" fmla="*/ 1361 w 845"/>
                <a:gd name="T69" fmla="*/ 222 h 172"/>
                <a:gd name="T70" fmla="*/ 1400 w 845"/>
                <a:gd name="T71" fmla="*/ 213 h 172"/>
                <a:gd name="T72" fmla="*/ 1439 w 845"/>
                <a:gd name="T73" fmla="*/ 203 h 172"/>
                <a:gd name="T74" fmla="*/ 1478 w 845"/>
                <a:gd name="T75" fmla="*/ 193 h 172"/>
                <a:gd name="T76" fmla="*/ 1517 w 845"/>
                <a:gd name="T77" fmla="*/ 183 h 172"/>
                <a:gd name="T78" fmla="*/ 1556 w 845"/>
                <a:gd name="T79" fmla="*/ 173 h 172"/>
                <a:gd name="T80" fmla="*/ 1596 w 845"/>
                <a:gd name="T81" fmla="*/ 163 h 172"/>
                <a:gd name="T82" fmla="*/ 1635 w 845"/>
                <a:gd name="T83" fmla="*/ 153 h 172"/>
                <a:gd name="T84" fmla="*/ 1674 w 845"/>
                <a:gd name="T85" fmla="*/ 143 h 172"/>
                <a:gd name="T86" fmla="*/ 1713 w 845"/>
                <a:gd name="T87" fmla="*/ 133 h 172"/>
                <a:gd name="T88" fmla="*/ 1752 w 845"/>
                <a:gd name="T89" fmla="*/ 128 h 172"/>
                <a:gd name="T90" fmla="*/ 1791 w 845"/>
                <a:gd name="T91" fmla="*/ 119 h 172"/>
                <a:gd name="T92" fmla="*/ 1830 w 845"/>
                <a:gd name="T93" fmla="*/ 109 h 172"/>
                <a:gd name="T94" fmla="*/ 1869 w 845"/>
                <a:gd name="T95" fmla="*/ 99 h 172"/>
                <a:gd name="T96" fmla="*/ 1908 w 845"/>
                <a:gd name="T97" fmla="*/ 94 h 172"/>
                <a:gd name="T98" fmla="*/ 1947 w 845"/>
                <a:gd name="T99" fmla="*/ 84 h 172"/>
                <a:gd name="T100" fmla="*/ 1986 w 845"/>
                <a:gd name="T101" fmla="*/ 74 h 172"/>
                <a:gd name="T102" fmla="*/ 2025 w 845"/>
                <a:gd name="T103" fmla="*/ 69 h 172"/>
                <a:gd name="T104" fmla="*/ 2064 w 845"/>
                <a:gd name="T105" fmla="*/ 59 h 172"/>
                <a:gd name="T106" fmla="*/ 2103 w 845"/>
                <a:gd name="T107" fmla="*/ 49 h 172"/>
                <a:gd name="T108" fmla="*/ 2142 w 845"/>
                <a:gd name="T109" fmla="*/ 44 h 172"/>
                <a:gd name="T110" fmla="*/ 2181 w 845"/>
                <a:gd name="T111" fmla="*/ 35 h 172"/>
                <a:gd name="T112" fmla="*/ 2220 w 845"/>
                <a:gd name="T113" fmla="*/ 25 h 172"/>
                <a:gd name="T114" fmla="*/ 2259 w 845"/>
                <a:gd name="T115" fmla="*/ 20 h 172"/>
                <a:gd name="T116" fmla="*/ 2298 w 845"/>
                <a:gd name="T117" fmla="*/ 10 h 172"/>
                <a:gd name="T118" fmla="*/ 2337 w 845"/>
                <a:gd name="T119" fmla="*/ 5 h 1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172"/>
                <a:gd name="T182" fmla="*/ 845 w 845"/>
                <a:gd name="T183" fmla="*/ 172 h 1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172">
                  <a:moveTo>
                    <a:pt x="0" y="172"/>
                  </a:moveTo>
                  <a:lnTo>
                    <a:pt x="2" y="169"/>
                  </a:lnTo>
                  <a:lnTo>
                    <a:pt x="4" y="167"/>
                  </a:lnTo>
                  <a:lnTo>
                    <a:pt x="6" y="165"/>
                  </a:lnTo>
                  <a:lnTo>
                    <a:pt x="8" y="163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4" y="159"/>
                  </a:lnTo>
                  <a:lnTo>
                    <a:pt x="16" y="157"/>
                  </a:lnTo>
                  <a:lnTo>
                    <a:pt x="18" y="156"/>
                  </a:lnTo>
                  <a:lnTo>
                    <a:pt x="20" y="155"/>
                  </a:lnTo>
                  <a:lnTo>
                    <a:pt x="22" y="153"/>
                  </a:lnTo>
                  <a:lnTo>
                    <a:pt x="24" y="152"/>
                  </a:lnTo>
                  <a:lnTo>
                    <a:pt x="26" y="151"/>
                  </a:lnTo>
                  <a:lnTo>
                    <a:pt x="28" y="150"/>
                  </a:lnTo>
                  <a:lnTo>
                    <a:pt x="30" y="149"/>
                  </a:lnTo>
                  <a:lnTo>
                    <a:pt x="32" y="148"/>
                  </a:lnTo>
                  <a:lnTo>
                    <a:pt x="34" y="147"/>
                  </a:lnTo>
                  <a:lnTo>
                    <a:pt x="36" y="146"/>
                  </a:lnTo>
                  <a:lnTo>
                    <a:pt x="38" y="145"/>
                  </a:lnTo>
                  <a:lnTo>
                    <a:pt x="40" y="144"/>
                  </a:lnTo>
                  <a:lnTo>
                    <a:pt x="42" y="143"/>
                  </a:lnTo>
                  <a:lnTo>
                    <a:pt x="44" y="142"/>
                  </a:lnTo>
                  <a:lnTo>
                    <a:pt x="46" y="141"/>
                  </a:lnTo>
                  <a:lnTo>
                    <a:pt x="48" y="140"/>
                  </a:lnTo>
                  <a:lnTo>
                    <a:pt x="50" y="139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6" y="137"/>
                  </a:lnTo>
                  <a:lnTo>
                    <a:pt x="58" y="136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6" y="133"/>
                  </a:lnTo>
                  <a:lnTo>
                    <a:pt x="68" y="132"/>
                  </a:lnTo>
                  <a:lnTo>
                    <a:pt x="70" y="131"/>
                  </a:lnTo>
                  <a:lnTo>
                    <a:pt x="72" y="131"/>
                  </a:lnTo>
                  <a:lnTo>
                    <a:pt x="74" y="130"/>
                  </a:lnTo>
                  <a:lnTo>
                    <a:pt x="76" y="129"/>
                  </a:lnTo>
                  <a:lnTo>
                    <a:pt x="78" y="128"/>
                  </a:lnTo>
                  <a:lnTo>
                    <a:pt x="80" y="128"/>
                  </a:lnTo>
                  <a:lnTo>
                    <a:pt x="82" y="127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8" y="125"/>
                  </a:lnTo>
                  <a:lnTo>
                    <a:pt x="90" y="124"/>
                  </a:lnTo>
                  <a:lnTo>
                    <a:pt x="92" y="124"/>
                  </a:lnTo>
                  <a:lnTo>
                    <a:pt x="94" y="123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1"/>
                  </a:lnTo>
                  <a:lnTo>
                    <a:pt x="102" y="121"/>
                  </a:lnTo>
                  <a:lnTo>
                    <a:pt x="104" y="120"/>
                  </a:lnTo>
                  <a:lnTo>
                    <a:pt x="106" y="119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14" y="117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20" y="115"/>
                  </a:lnTo>
                  <a:lnTo>
                    <a:pt x="122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8" y="113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4" y="111"/>
                  </a:lnTo>
                  <a:lnTo>
                    <a:pt x="136" y="111"/>
                  </a:lnTo>
                  <a:lnTo>
                    <a:pt x="138" y="110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9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50" y="107"/>
                  </a:lnTo>
                  <a:lnTo>
                    <a:pt x="152" y="107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8" y="105"/>
                  </a:lnTo>
                  <a:lnTo>
                    <a:pt x="160" y="105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3"/>
                  </a:lnTo>
                  <a:lnTo>
                    <a:pt x="168" y="103"/>
                  </a:lnTo>
                  <a:lnTo>
                    <a:pt x="170" y="102"/>
                  </a:lnTo>
                  <a:lnTo>
                    <a:pt x="172" y="102"/>
                  </a:lnTo>
                  <a:lnTo>
                    <a:pt x="174" y="101"/>
                  </a:lnTo>
                  <a:lnTo>
                    <a:pt x="176" y="101"/>
                  </a:lnTo>
                  <a:lnTo>
                    <a:pt x="178" y="100"/>
                  </a:lnTo>
                  <a:lnTo>
                    <a:pt x="180" y="100"/>
                  </a:lnTo>
                  <a:lnTo>
                    <a:pt x="182" y="99"/>
                  </a:lnTo>
                  <a:lnTo>
                    <a:pt x="184" y="99"/>
                  </a:lnTo>
                  <a:lnTo>
                    <a:pt x="186" y="98"/>
                  </a:lnTo>
                  <a:lnTo>
                    <a:pt x="188" y="98"/>
                  </a:lnTo>
                  <a:lnTo>
                    <a:pt x="190" y="97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5"/>
                  </a:lnTo>
                  <a:lnTo>
                    <a:pt x="202" y="95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2"/>
                  </a:lnTo>
                  <a:lnTo>
                    <a:pt x="214" y="92"/>
                  </a:lnTo>
                  <a:lnTo>
                    <a:pt x="216" y="92"/>
                  </a:lnTo>
                  <a:lnTo>
                    <a:pt x="218" y="91"/>
                  </a:lnTo>
                  <a:lnTo>
                    <a:pt x="220" y="91"/>
                  </a:lnTo>
                  <a:lnTo>
                    <a:pt x="222" y="90"/>
                  </a:lnTo>
                  <a:lnTo>
                    <a:pt x="224" y="90"/>
                  </a:lnTo>
                  <a:lnTo>
                    <a:pt x="226" y="89"/>
                  </a:lnTo>
                  <a:lnTo>
                    <a:pt x="228" y="89"/>
                  </a:lnTo>
                  <a:lnTo>
                    <a:pt x="230" y="89"/>
                  </a:lnTo>
                  <a:lnTo>
                    <a:pt x="232" y="88"/>
                  </a:lnTo>
                  <a:lnTo>
                    <a:pt x="234" y="88"/>
                  </a:lnTo>
                  <a:lnTo>
                    <a:pt x="236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2" y="86"/>
                  </a:lnTo>
                  <a:lnTo>
                    <a:pt x="244" y="86"/>
                  </a:lnTo>
                  <a:lnTo>
                    <a:pt x="246" y="85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6" y="83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2"/>
                  </a:lnTo>
                  <a:lnTo>
                    <a:pt x="264" y="82"/>
                  </a:lnTo>
                  <a:lnTo>
                    <a:pt x="266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7"/>
                  </a:lnTo>
                  <a:lnTo>
                    <a:pt x="290" y="77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8" y="75"/>
                  </a:lnTo>
                  <a:lnTo>
                    <a:pt x="300" y="75"/>
                  </a:lnTo>
                  <a:lnTo>
                    <a:pt x="302" y="75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3"/>
                  </a:lnTo>
                  <a:lnTo>
                    <a:pt x="312" y="73"/>
                  </a:lnTo>
                  <a:lnTo>
                    <a:pt x="314" y="72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4" y="71"/>
                  </a:lnTo>
                  <a:lnTo>
                    <a:pt x="326" y="70"/>
                  </a:lnTo>
                  <a:lnTo>
                    <a:pt x="328" y="70"/>
                  </a:lnTo>
                  <a:lnTo>
                    <a:pt x="330" y="70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42" y="68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4" y="65"/>
                  </a:lnTo>
                  <a:lnTo>
                    <a:pt x="356" y="65"/>
                  </a:lnTo>
                  <a:lnTo>
                    <a:pt x="358" y="65"/>
                  </a:lnTo>
                  <a:lnTo>
                    <a:pt x="360" y="64"/>
                  </a:lnTo>
                  <a:lnTo>
                    <a:pt x="362" y="64"/>
                  </a:lnTo>
                  <a:lnTo>
                    <a:pt x="364" y="64"/>
                  </a:lnTo>
                  <a:lnTo>
                    <a:pt x="366" y="63"/>
                  </a:lnTo>
                  <a:lnTo>
                    <a:pt x="368" y="63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2"/>
                  </a:lnTo>
                  <a:lnTo>
                    <a:pt x="376" y="62"/>
                  </a:lnTo>
                  <a:lnTo>
                    <a:pt x="378" y="61"/>
                  </a:lnTo>
                  <a:lnTo>
                    <a:pt x="380" y="61"/>
                  </a:lnTo>
                  <a:lnTo>
                    <a:pt x="382" y="61"/>
                  </a:lnTo>
                  <a:lnTo>
                    <a:pt x="384" y="60"/>
                  </a:lnTo>
                  <a:lnTo>
                    <a:pt x="386" y="60"/>
                  </a:lnTo>
                  <a:lnTo>
                    <a:pt x="388" y="60"/>
                  </a:lnTo>
                  <a:lnTo>
                    <a:pt x="390" y="60"/>
                  </a:lnTo>
                  <a:lnTo>
                    <a:pt x="392" y="59"/>
                  </a:lnTo>
                  <a:lnTo>
                    <a:pt x="394" y="59"/>
                  </a:lnTo>
                  <a:lnTo>
                    <a:pt x="396" y="59"/>
                  </a:lnTo>
                  <a:lnTo>
                    <a:pt x="398" y="58"/>
                  </a:lnTo>
                  <a:lnTo>
                    <a:pt x="400" y="58"/>
                  </a:lnTo>
                  <a:lnTo>
                    <a:pt x="402" y="58"/>
                  </a:lnTo>
                  <a:lnTo>
                    <a:pt x="404" y="57"/>
                  </a:lnTo>
                  <a:lnTo>
                    <a:pt x="406" y="57"/>
                  </a:lnTo>
                  <a:lnTo>
                    <a:pt x="408" y="57"/>
                  </a:lnTo>
                  <a:lnTo>
                    <a:pt x="410" y="56"/>
                  </a:lnTo>
                  <a:lnTo>
                    <a:pt x="412" y="56"/>
                  </a:lnTo>
                  <a:lnTo>
                    <a:pt x="414" y="56"/>
                  </a:lnTo>
                  <a:lnTo>
                    <a:pt x="416" y="55"/>
                  </a:lnTo>
                  <a:lnTo>
                    <a:pt x="418" y="55"/>
                  </a:lnTo>
                  <a:lnTo>
                    <a:pt x="420" y="55"/>
                  </a:lnTo>
                  <a:lnTo>
                    <a:pt x="422" y="54"/>
                  </a:lnTo>
                  <a:lnTo>
                    <a:pt x="424" y="54"/>
                  </a:lnTo>
                  <a:lnTo>
                    <a:pt x="426" y="54"/>
                  </a:lnTo>
                  <a:lnTo>
                    <a:pt x="428" y="54"/>
                  </a:lnTo>
                  <a:lnTo>
                    <a:pt x="430" y="53"/>
                  </a:lnTo>
                  <a:lnTo>
                    <a:pt x="432" y="53"/>
                  </a:lnTo>
                  <a:lnTo>
                    <a:pt x="434" y="53"/>
                  </a:lnTo>
                  <a:lnTo>
                    <a:pt x="436" y="52"/>
                  </a:lnTo>
                  <a:lnTo>
                    <a:pt x="438" y="52"/>
                  </a:lnTo>
                  <a:lnTo>
                    <a:pt x="440" y="52"/>
                  </a:lnTo>
                  <a:lnTo>
                    <a:pt x="442" y="51"/>
                  </a:lnTo>
                  <a:lnTo>
                    <a:pt x="444" y="51"/>
                  </a:lnTo>
                  <a:lnTo>
                    <a:pt x="446" y="51"/>
                  </a:lnTo>
                  <a:lnTo>
                    <a:pt x="448" y="50"/>
                  </a:lnTo>
                  <a:lnTo>
                    <a:pt x="450" y="50"/>
                  </a:lnTo>
                  <a:lnTo>
                    <a:pt x="452" y="50"/>
                  </a:lnTo>
                  <a:lnTo>
                    <a:pt x="454" y="50"/>
                  </a:lnTo>
                  <a:lnTo>
                    <a:pt x="456" y="49"/>
                  </a:lnTo>
                  <a:lnTo>
                    <a:pt x="458" y="49"/>
                  </a:lnTo>
                  <a:lnTo>
                    <a:pt x="460" y="49"/>
                  </a:lnTo>
                  <a:lnTo>
                    <a:pt x="462" y="48"/>
                  </a:lnTo>
                  <a:lnTo>
                    <a:pt x="464" y="48"/>
                  </a:lnTo>
                  <a:lnTo>
                    <a:pt x="466" y="48"/>
                  </a:lnTo>
                  <a:lnTo>
                    <a:pt x="468" y="47"/>
                  </a:lnTo>
                  <a:lnTo>
                    <a:pt x="470" y="47"/>
                  </a:lnTo>
                  <a:lnTo>
                    <a:pt x="472" y="47"/>
                  </a:lnTo>
                  <a:lnTo>
                    <a:pt x="474" y="47"/>
                  </a:lnTo>
                  <a:lnTo>
                    <a:pt x="476" y="46"/>
                  </a:lnTo>
                  <a:lnTo>
                    <a:pt x="478" y="46"/>
                  </a:lnTo>
                  <a:lnTo>
                    <a:pt x="480" y="46"/>
                  </a:lnTo>
                  <a:lnTo>
                    <a:pt x="482" y="45"/>
                  </a:lnTo>
                  <a:lnTo>
                    <a:pt x="484" y="45"/>
                  </a:lnTo>
                  <a:lnTo>
                    <a:pt x="486" y="45"/>
                  </a:lnTo>
                  <a:lnTo>
                    <a:pt x="488" y="45"/>
                  </a:lnTo>
                  <a:lnTo>
                    <a:pt x="490" y="44"/>
                  </a:lnTo>
                  <a:lnTo>
                    <a:pt x="492" y="44"/>
                  </a:lnTo>
                  <a:lnTo>
                    <a:pt x="494" y="44"/>
                  </a:lnTo>
                  <a:lnTo>
                    <a:pt x="496" y="43"/>
                  </a:lnTo>
                  <a:lnTo>
                    <a:pt x="498" y="43"/>
                  </a:lnTo>
                  <a:lnTo>
                    <a:pt x="500" y="43"/>
                  </a:lnTo>
                  <a:lnTo>
                    <a:pt x="502" y="43"/>
                  </a:lnTo>
                  <a:lnTo>
                    <a:pt x="504" y="42"/>
                  </a:lnTo>
                  <a:lnTo>
                    <a:pt x="506" y="42"/>
                  </a:lnTo>
                  <a:lnTo>
                    <a:pt x="508" y="42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0"/>
                  </a:lnTo>
                  <a:lnTo>
                    <a:pt x="520" y="40"/>
                  </a:lnTo>
                  <a:lnTo>
                    <a:pt x="522" y="40"/>
                  </a:lnTo>
                  <a:lnTo>
                    <a:pt x="524" y="39"/>
                  </a:lnTo>
                  <a:lnTo>
                    <a:pt x="526" y="39"/>
                  </a:lnTo>
                  <a:lnTo>
                    <a:pt x="528" y="39"/>
                  </a:lnTo>
                  <a:lnTo>
                    <a:pt x="530" y="39"/>
                  </a:lnTo>
                  <a:lnTo>
                    <a:pt x="532" y="38"/>
                  </a:lnTo>
                  <a:lnTo>
                    <a:pt x="534" y="38"/>
                  </a:lnTo>
                  <a:lnTo>
                    <a:pt x="536" y="38"/>
                  </a:lnTo>
                  <a:lnTo>
                    <a:pt x="538" y="38"/>
                  </a:lnTo>
                  <a:lnTo>
                    <a:pt x="540" y="37"/>
                  </a:lnTo>
                  <a:lnTo>
                    <a:pt x="542" y="37"/>
                  </a:lnTo>
                  <a:lnTo>
                    <a:pt x="544" y="37"/>
                  </a:lnTo>
                  <a:lnTo>
                    <a:pt x="546" y="36"/>
                  </a:lnTo>
                  <a:lnTo>
                    <a:pt x="548" y="36"/>
                  </a:lnTo>
                  <a:lnTo>
                    <a:pt x="550" y="36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58" y="35"/>
                  </a:lnTo>
                  <a:lnTo>
                    <a:pt x="560" y="35"/>
                  </a:lnTo>
                  <a:lnTo>
                    <a:pt x="562" y="34"/>
                  </a:lnTo>
                  <a:lnTo>
                    <a:pt x="564" y="34"/>
                  </a:lnTo>
                  <a:lnTo>
                    <a:pt x="566" y="34"/>
                  </a:lnTo>
                  <a:lnTo>
                    <a:pt x="568" y="33"/>
                  </a:lnTo>
                  <a:lnTo>
                    <a:pt x="570" y="33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0" y="32"/>
                  </a:lnTo>
                  <a:lnTo>
                    <a:pt x="582" y="32"/>
                  </a:lnTo>
                  <a:lnTo>
                    <a:pt x="584" y="31"/>
                  </a:lnTo>
                  <a:lnTo>
                    <a:pt x="586" y="31"/>
                  </a:lnTo>
                  <a:lnTo>
                    <a:pt x="588" y="31"/>
                  </a:lnTo>
                  <a:lnTo>
                    <a:pt x="590" y="31"/>
                  </a:lnTo>
                  <a:lnTo>
                    <a:pt x="592" y="30"/>
                  </a:lnTo>
                  <a:lnTo>
                    <a:pt x="594" y="30"/>
                  </a:lnTo>
                  <a:lnTo>
                    <a:pt x="596" y="30"/>
                  </a:lnTo>
                  <a:lnTo>
                    <a:pt x="598" y="29"/>
                  </a:lnTo>
                  <a:lnTo>
                    <a:pt x="600" y="29"/>
                  </a:lnTo>
                  <a:lnTo>
                    <a:pt x="602" y="29"/>
                  </a:lnTo>
                  <a:lnTo>
                    <a:pt x="604" y="29"/>
                  </a:lnTo>
                  <a:lnTo>
                    <a:pt x="606" y="28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2" y="28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8" y="27"/>
                  </a:lnTo>
                  <a:lnTo>
                    <a:pt x="620" y="27"/>
                  </a:lnTo>
                  <a:lnTo>
                    <a:pt x="622" y="26"/>
                  </a:lnTo>
                  <a:lnTo>
                    <a:pt x="624" y="26"/>
                  </a:lnTo>
                  <a:lnTo>
                    <a:pt x="626" y="26"/>
                  </a:lnTo>
                  <a:lnTo>
                    <a:pt x="628" y="26"/>
                  </a:lnTo>
                  <a:lnTo>
                    <a:pt x="630" y="25"/>
                  </a:lnTo>
                  <a:lnTo>
                    <a:pt x="632" y="25"/>
                  </a:lnTo>
                  <a:lnTo>
                    <a:pt x="634" y="25"/>
                  </a:lnTo>
                  <a:lnTo>
                    <a:pt x="636" y="25"/>
                  </a:lnTo>
                  <a:lnTo>
                    <a:pt x="638" y="24"/>
                  </a:lnTo>
                  <a:lnTo>
                    <a:pt x="640" y="24"/>
                  </a:lnTo>
                  <a:lnTo>
                    <a:pt x="642" y="24"/>
                  </a:lnTo>
                  <a:lnTo>
                    <a:pt x="644" y="24"/>
                  </a:lnTo>
                  <a:lnTo>
                    <a:pt x="646" y="23"/>
                  </a:lnTo>
                  <a:lnTo>
                    <a:pt x="648" y="23"/>
                  </a:lnTo>
                  <a:lnTo>
                    <a:pt x="650" y="23"/>
                  </a:lnTo>
                  <a:lnTo>
                    <a:pt x="652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8" y="22"/>
                  </a:lnTo>
                  <a:lnTo>
                    <a:pt x="660" y="22"/>
                  </a:lnTo>
                  <a:lnTo>
                    <a:pt x="662" y="21"/>
                  </a:lnTo>
                  <a:lnTo>
                    <a:pt x="664" y="21"/>
                  </a:lnTo>
                  <a:lnTo>
                    <a:pt x="666" y="21"/>
                  </a:lnTo>
                  <a:lnTo>
                    <a:pt x="668" y="21"/>
                  </a:lnTo>
                  <a:lnTo>
                    <a:pt x="670" y="20"/>
                  </a:lnTo>
                  <a:lnTo>
                    <a:pt x="672" y="20"/>
                  </a:lnTo>
                  <a:lnTo>
                    <a:pt x="674" y="20"/>
                  </a:lnTo>
                  <a:lnTo>
                    <a:pt x="676" y="20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2" y="19"/>
                  </a:lnTo>
                  <a:lnTo>
                    <a:pt x="684" y="19"/>
                  </a:lnTo>
                  <a:lnTo>
                    <a:pt x="686" y="18"/>
                  </a:lnTo>
                  <a:lnTo>
                    <a:pt x="688" y="18"/>
                  </a:lnTo>
                  <a:lnTo>
                    <a:pt x="690" y="18"/>
                  </a:lnTo>
                  <a:lnTo>
                    <a:pt x="692" y="18"/>
                  </a:lnTo>
                  <a:lnTo>
                    <a:pt x="694" y="17"/>
                  </a:lnTo>
                  <a:lnTo>
                    <a:pt x="696" y="17"/>
                  </a:lnTo>
                  <a:lnTo>
                    <a:pt x="698" y="17"/>
                  </a:lnTo>
                  <a:lnTo>
                    <a:pt x="700" y="17"/>
                  </a:lnTo>
                  <a:lnTo>
                    <a:pt x="702" y="16"/>
                  </a:lnTo>
                  <a:lnTo>
                    <a:pt x="704" y="16"/>
                  </a:lnTo>
                  <a:lnTo>
                    <a:pt x="706" y="16"/>
                  </a:lnTo>
                  <a:lnTo>
                    <a:pt x="708" y="16"/>
                  </a:lnTo>
                  <a:lnTo>
                    <a:pt x="710" y="15"/>
                  </a:lnTo>
                  <a:lnTo>
                    <a:pt x="712" y="15"/>
                  </a:lnTo>
                  <a:lnTo>
                    <a:pt x="714" y="15"/>
                  </a:lnTo>
                  <a:lnTo>
                    <a:pt x="716" y="15"/>
                  </a:lnTo>
                  <a:lnTo>
                    <a:pt x="718" y="14"/>
                  </a:lnTo>
                  <a:lnTo>
                    <a:pt x="720" y="14"/>
                  </a:lnTo>
                  <a:lnTo>
                    <a:pt x="722" y="14"/>
                  </a:lnTo>
                  <a:lnTo>
                    <a:pt x="724" y="14"/>
                  </a:lnTo>
                  <a:lnTo>
                    <a:pt x="726" y="14"/>
                  </a:lnTo>
                  <a:lnTo>
                    <a:pt x="728" y="13"/>
                  </a:lnTo>
                  <a:lnTo>
                    <a:pt x="730" y="13"/>
                  </a:lnTo>
                  <a:lnTo>
                    <a:pt x="732" y="13"/>
                  </a:lnTo>
                  <a:lnTo>
                    <a:pt x="734" y="13"/>
                  </a:lnTo>
                  <a:lnTo>
                    <a:pt x="736" y="12"/>
                  </a:lnTo>
                  <a:lnTo>
                    <a:pt x="738" y="12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1"/>
                  </a:lnTo>
                  <a:lnTo>
                    <a:pt x="746" y="11"/>
                  </a:lnTo>
                  <a:lnTo>
                    <a:pt x="748" y="11"/>
                  </a:lnTo>
                  <a:lnTo>
                    <a:pt x="750" y="11"/>
                  </a:lnTo>
                  <a:lnTo>
                    <a:pt x="752" y="10"/>
                  </a:lnTo>
                  <a:lnTo>
                    <a:pt x="754" y="10"/>
                  </a:lnTo>
                  <a:lnTo>
                    <a:pt x="756" y="10"/>
                  </a:lnTo>
                  <a:lnTo>
                    <a:pt x="758" y="10"/>
                  </a:lnTo>
                  <a:lnTo>
                    <a:pt x="760" y="10"/>
                  </a:lnTo>
                  <a:lnTo>
                    <a:pt x="762" y="9"/>
                  </a:lnTo>
                  <a:lnTo>
                    <a:pt x="764" y="9"/>
                  </a:lnTo>
                  <a:lnTo>
                    <a:pt x="766" y="9"/>
                  </a:lnTo>
                  <a:lnTo>
                    <a:pt x="768" y="9"/>
                  </a:lnTo>
                  <a:lnTo>
                    <a:pt x="770" y="8"/>
                  </a:lnTo>
                  <a:lnTo>
                    <a:pt x="772" y="8"/>
                  </a:lnTo>
                  <a:lnTo>
                    <a:pt x="774" y="8"/>
                  </a:lnTo>
                  <a:lnTo>
                    <a:pt x="776" y="8"/>
                  </a:lnTo>
                  <a:lnTo>
                    <a:pt x="778" y="7"/>
                  </a:lnTo>
                  <a:lnTo>
                    <a:pt x="780" y="7"/>
                  </a:lnTo>
                  <a:lnTo>
                    <a:pt x="782" y="7"/>
                  </a:lnTo>
                  <a:lnTo>
                    <a:pt x="784" y="7"/>
                  </a:lnTo>
                  <a:lnTo>
                    <a:pt x="786" y="7"/>
                  </a:lnTo>
                  <a:lnTo>
                    <a:pt x="788" y="6"/>
                  </a:lnTo>
                  <a:lnTo>
                    <a:pt x="790" y="6"/>
                  </a:lnTo>
                  <a:lnTo>
                    <a:pt x="792" y="6"/>
                  </a:lnTo>
                  <a:lnTo>
                    <a:pt x="794" y="6"/>
                  </a:lnTo>
                  <a:lnTo>
                    <a:pt x="796" y="5"/>
                  </a:lnTo>
                  <a:lnTo>
                    <a:pt x="798" y="5"/>
                  </a:lnTo>
                  <a:lnTo>
                    <a:pt x="800" y="5"/>
                  </a:lnTo>
                  <a:lnTo>
                    <a:pt x="802" y="5"/>
                  </a:lnTo>
                  <a:lnTo>
                    <a:pt x="804" y="5"/>
                  </a:lnTo>
                  <a:lnTo>
                    <a:pt x="806" y="4"/>
                  </a:lnTo>
                  <a:lnTo>
                    <a:pt x="808" y="4"/>
                  </a:lnTo>
                  <a:lnTo>
                    <a:pt x="810" y="4"/>
                  </a:lnTo>
                  <a:lnTo>
                    <a:pt x="812" y="4"/>
                  </a:lnTo>
                  <a:lnTo>
                    <a:pt x="814" y="3"/>
                  </a:lnTo>
                  <a:lnTo>
                    <a:pt x="816" y="3"/>
                  </a:lnTo>
                  <a:lnTo>
                    <a:pt x="818" y="3"/>
                  </a:lnTo>
                  <a:lnTo>
                    <a:pt x="820" y="3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6" y="2"/>
                  </a:lnTo>
                  <a:lnTo>
                    <a:pt x="828" y="2"/>
                  </a:lnTo>
                  <a:lnTo>
                    <a:pt x="830" y="2"/>
                  </a:lnTo>
                  <a:lnTo>
                    <a:pt x="832" y="1"/>
                  </a:lnTo>
                  <a:lnTo>
                    <a:pt x="834" y="1"/>
                  </a:lnTo>
                  <a:lnTo>
                    <a:pt x="836" y="1"/>
                  </a:lnTo>
                  <a:lnTo>
                    <a:pt x="838" y="1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5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198" name="Freeform 84">
              <a:extLst>
                <a:ext uri="{FF2B5EF4-FFF2-40B4-BE49-F238E27FC236}">
                  <a16:creationId xmlns:a16="http://schemas.microsoft.com/office/drawing/2014/main" id="{72B49068-8DA4-4122-9098-DC7B6F847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28" y="4898454"/>
              <a:ext cx="46011" cy="74589"/>
            </a:xfrm>
            <a:custGeom>
              <a:avLst/>
              <a:gdLst>
                <a:gd name="T0" fmla="*/ 17 w 6"/>
                <a:gd name="T1" fmla="*/ 0 h 15"/>
                <a:gd name="T2" fmla="*/ 11 w 6"/>
                <a:gd name="T3" fmla="*/ 10 h 15"/>
                <a:gd name="T4" fmla="*/ 6 w 6"/>
                <a:gd name="T5" fmla="*/ 30 h 15"/>
                <a:gd name="T6" fmla="*/ 0 w 6"/>
                <a:gd name="T7" fmla="*/ 7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6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7E58D67B-B69F-4637-84B5-5408844742E3}"/>
              </a:ext>
            </a:extLst>
          </p:cNvPr>
          <p:cNvSpPr txBox="1"/>
          <p:nvPr/>
        </p:nvSpPr>
        <p:spPr>
          <a:xfrm>
            <a:off x="3234932" y="3246435"/>
            <a:ext cx="293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Radical Opens DOWN and towards the RIGHT!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F4BFD47-7EB6-4C92-B7F1-F30A43DE7B38}"/>
              </a:ext>
            </a:extLst>
          </p:cNvPr>
          <p:cNvGrpSpPr/>
          <p:nvPr/>
        </p:nvGrpSpPr>
        <p:grpSpPr>
          <a:xfrm flipV="1">
            <a:off x="4607977" y="5306168"/>
            <a:ext cx="1455297" cy="585628"/>
            <a:chOff x="924728" y="3841781"/>
            <a:chExt cx="2963033" cy="1131262"/>
          </a:xfrm>
        </p:grpSpPr>
        <p:sp>
          <p:nvSpPr>
            <p:cNvPr id="201" name="Freeform 85">
              <a:extLst>
                <a:ext uri="{FF2B5EF4-FFF2-40B4-BE49-F238E27FC236}">
                  <a16:creationId xmlns:a16="http://schemas.microsoft.com/office/drawing/2014/main" id="{EC68CBA5-66F8-4FFF-A104-310D01DE6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11" y="3841781"/>
              <a:ext cx="2931050" cy="1056672"/>
            </a:xfrm>
            <a:custGeom>
              <a:avLst/>
              <a:gdLst>
                <a:gd name="T0" fmla="*/ 33 w 845"/>
                <a:gd name="T1" fmla="*/ 791 h 172"/>
                <a:gd name="T2" fmla="*/ 73 w 845"/>
                <a:gd name="T3" fmla="*/ 746 h 172"/>
                <a:gd name="T4" fmla="*/ 112 w 845"/>
                <a:gd name="T5" fmla="*/ 712 h 172"/>
                <a:gd name="T6" fmla="*/ 151 w 845"/>
                <a:gd name="T7" fmla="*/ 682 h 172"/>
                <a:gd name="T8" fmla="*/ 190 w 845"/>
                <a:gd name="T9" fmla="*/ 652 h 172"/>
                <a:gd name="T10" fmla="*/ 229 w 845"/>
                <a:gd name="T11" fmla="*/ 628 h 172"/>
                <a:gd name="T12" fmla="*/ 268 w 845"/>
                <a:gd name="T13" fmla="*/ 603 h 172"/>
                <a:gd name="T14" fmla="*/ 307 w 845"/>
                <a:gd name="T15" fmla="*/ 583 h 172"/>
                <a:gd name="T16" fmla="*/ 346 w 845"/>
                <a:gd name="T17" fmla="*/ 563 h 172"/>
                <a:gd name="T18" fmla="*/ 385 w 845"/>
                <a:gd name="T19" fmla="*/ 544 h 172"/>
                <a:gd name="T20" fmla="*/ 424 w 845"/>
                <a:gd name="T21" fmla="*/ 529 h 172"/>
                <a:gd name="T22" fmla="*/ 463 w 845"/>
                <a:gd name="T23" fmla="*/ 509 h 172"/>
                <a:gd name="T24" fmla="*/ 502 w 845"/>
                <a:gd name="T25" fmla="*/ 494 h 172"/>
                <a:gd name="T26" fmla="*/ 541 w 845"/>
                <a:gd name="T27" fmla="*/ 474 h 172"/>
                <a:gd name="T28" fmla="*/ 580 w 845"/>
                <a:gd name="T29" fmla="*/ 460 h 172"/>
                <a:gd name="T30" fmla="*/ 619 w 845"/>
                <a:gd name="T31" fmla="*/ 445 h 172"/>
                <a:gd name="T32" fmla="*/ 658 w 845"/>
                <a:gd name="T33" fmla="*/ 430 h 172"/>
                <a:gd name="T34" fmla="*/ 697 w 845"/>
                <a:gd name="T35" fmla="*/ 420 h 172"/>
                <a:gd name="T36" fmla="*/ 736 w 845"/>
                <a:gd name="T37" fmla="*/ 405 h 172"/>
                <a:gd name="T38" fmla="*/ 775 w 845"/>
                <a:gd name="T39" fmla="*/ 390 h 172"/>
                <a:gd name="T40" fmla="*/ 814 w 845"/>
                <a:gd name="T41" fmla="*/ 376 h 172"/>
                <a:gd name="T42" fmla="*/ 854 w 845"/>
                <a:gd name="T43" fmla="*/ 366 h 172"/>
                <a:gd name="T44" fmla="*/ 893 w 845"/>
                <a:gd name="T45" fmla="*/ 351 h 172"/>
                <a:gd name="T46" fmla="*/ 932 w 845"/>
                <a:gd name="T47" fmla="*/ 341 h 172"/>
                <a:gd name="T48" fmla="*/ 971 w 845"/>
                <a:gd name="T49" fmla="*/ 326 h 172"/>
                <a:gd name="T50" fmla="*/ 1010 w 845"/>
                <a:gd name="T51" fmla="*/ 316 h 172"/>
                <a:gd name="T52" fmla="*/ 1049 w 845"/>
                <a:gd name="T53" fmla="*/ 306 h 172"/>
                <a:gd name="T54" fmla="*/ 1088 w 845"/>
                <a:gd name="T55" fmla="*/ 297 h 172"/>
                <a:gd name="T56" fmla="*/ 1127 w 845"/>
                <a:gd name="T57" fmla="*/ 282 h 172"/>
                <a:gd name="T58" fmla="*/ 1166 w 845"/>
                <a:gd name="T59" fmla="*/ 272 h 172"/>
                <a:gd name="T60" fmla="*/ 1205 w 845"/>
                <a:gd name="T61" fmla="*/ 262 h 172"/>
                <a:gd name="T62" fmla="*/ 1244 w 845"/>
                <a:gd name="T63" fmla="*/ 252 h 172"/>
                <a:gd name="T64" fmla="*/ 1283 w 845"/>
                <a:gd name="T65" fmla="*/ 242 h 172"/>
                <a:gd name="T66" fmla="*/ 1322 w 845"/>
                <a:gd name="T67" fmla="*/ 232 h 172"/>
                <a:gd name="T68" fmla="*/ 1361 w 845"/>
                <a:gd name="T69" fmla="*/ 222 h 172"/>
                <a:gd name="T70" fmla="*/ 1400 w 845"/>
                <a:gd name="T71" fmla="*/ 213 h 172"/>
                <a:gd name="T72" fmla="*/ 1439 w 845"/>
                <a:gd name="T73" fmla="*/ 203 h 172"/>
                <a:gd name="T74" fmla="*/ 1478 w 845"/>
                <a:gd name="T75" fmla="*/ 193 h 172"/>
                <a:gd name="T76" fmla="*/ 1517 w 845"/>
                <a:gd name="T77" fmla="*/ 183 h 172"/>
                <a:gd name="T78" fmla="*/ 1556 w 845"/>
                <a:gd name="T79" fmla="*/ 173 h 172"/>
                <a:gd name="T80" fmla="*/ 1596 w 845"/>
                <a:gd name="T81" fmla="*/ 163 h 172"/>
                <a:gd name="T82" fmla="*/ 1635 w 845"/>
                <a:gd name="T83" fmla="*/ 153 h 172"/>
                <a:gd name="T84" fmla="*/ 1674 w 845"/>
                <a:gd name="T85" fmla="*/ 143 h 172"/>
                <a:gd name="T86" fmla="*/ 1713 w 845"/>
                <a:gd name="T87" fmla="*/ 133 h 172"/>
                <a:gd name="T88" fmla="*/ 1752 w 845"/>
                <a:gd name="T89" fmla="*/ 128 h 172"/>
                <a:gd name="T90" fmla="*/ 1791 w 845"/>
                <a:gd name="T91" fmla="*/ 119 h 172"/>
                <a:gd name="T92" fmla="*/ 1830 w 845"/>
                <a:gd name="T93" fmla="*/ 109 h 172"/>
                <a:gd name="T94" fmla="*/ 1869 w 845"/>
                <a:gd name="T95" fmla="*/ 99 h 172"/>
                <a:gd name="T96" fmla="*/ 1908 w 845"/>
                <a:gd name="T97" fmla="*/ 94 h 172"/>
                <a:gd name="T98" fmla="*/ 1947 w 845"/>
                <a:gd name="T99" fmla="*/ 84 h 172"/>
                <a:gd name="T100" fmla="*/ 1986 w 845"/>
                <a:gd name="T101" fmla="*/ 74 h 172"/>
                <a:gd name="T102" fmla="*/ 2025 w 845"/>
                <a:gd name="T103" fmla="*/ 69 h 172"/>
                <a:gd name="T104" fmla="*/ 2064 w 845"/>
                <a:gd name="T105" fmla="*/ 59 h 172"/>
                <a:gd name="T106" fmla="*/ 2103 w 845"/>
                <a:gd name="T107" fmla="*/ 49 h 172"/>
                <a:gd name="T108" fmla="*/ 2142 w 845"/>
                <a:gd name="T109" fmla="*/ 44 h 172"/>
                <a:gd name="T110" fmla="*/ 2181 w 845"/>
                <a:gd name="T111" fmla="*/ 35 h 172"/>
                <a:gd name="T112" fmla="*/ 2220 w 845"/>
                <a:gd name="T113" fmla="*/ 25 h 172"/>
                <a:gd name="T114" fmla="*/ 2259 w 845"/>
                <a:gd name="T115" fmla="*/ 20 h 172"/>
                <a:gd name="T116" fmla="*/ 2298 w 845"/>
                <a:gd name="T117" fmla="*/ 10 h 172"/>
                <a:gd name="T118" fmla="*/ 2337 w 845"/>
                <a:gd name="T119" fmla="*/ 5 h 1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172"/>
                <a:gd name="T182" fmla="*/ 845 w 845"/>
                <a:gd name="T183" fmla="*/ 172 h 1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172">
                  <a:moveTo>
                    <a:pt x="0" y="172"/>
                  </a:moveTo>
                  <a:lnTo>
                    <a:pt x="2" y="169"/>
                  </a:lnTo>
                  <a:lnTo>
                    <a:pt x="4" y="167"/>
                  </a:lnTo>
                  <a:lnTo>
                    <a:pt x="6" y="165"/>
                  </a:lnTo>
                  <a:lnTo>
                    <a:pt x="8" y="163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4" y="159"/>
                  </a:lnTo>
                  <a:lnTo>
                    <a:pt x="16" y="157"/>
                  </a:lnTo>
                  <a:lnTo>
                    <a:pt x="18" y="156"/>
                  </a:lnTo>
                  <a:lnTo>
                    <a:pt x="20" y="155"/>
                  </a:lnTo>
                  <a:lnTo>
                    <a:pt x="22" y="153"/>
                  </a:lnTo>
                  <a:lnTo>
                    <a:pt x="24" y="152"/>
                  </a:lnTo>
                  <a:lnTo>
                    <a:pt x="26" y="151"/>
                  </a:lnTo>
                  <a:lnTo>
                    <a:pt x="28" y="150"/>
                  </a:lnTo>
                  <a:lnTo>
                    <a:pt x="30" y="149"/>
                  </a:lnTo>
                  <a:lnTo>
                    <a:pt x="32" y="148"/>
                  </a:lnTo>
                  <a:lnTo>
                    <a:pt x="34" y="147"/>
                  </a:lnTo>
                  <a:lnTo>
                    <a:pt x="36" y="146"/>
                  </a:lnTo>
                  <a:lnTo>
                    <a:pt x="38" y="145"/>
                  </a:lnTo>
                  <a:lnTo>
                    <a:pt x="40" y="144"/>
                  </a:lnTo>
                  <a:lnTo>
                    <a:pt x="42" y="143"/>
                  </a:lnTo>
                  <a:lnTo>
                    <a:pt x="44" y="142"/>
                  </a:lnTo>
                  <a:lnTo>
                    <a:pt x="46" y="141"/>
                  </a:lnTo>
                  <a:lnTo>
                    <a:pt x="48" y="140"/>
                  </a:lnTo>
                  <a:lnTo>
                    <a:pt x="50" y="139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6" y="137"/>
                  </a:lnTo>
                  <a:lnTo>
                    <a:pt x="58" y="136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6" y="133"/>
                  </a:lnTo>
                  <a:lnTo>
                    <a:pt x="68" y="132"/>
                  </a:lnTo>
                  <a:lnTo>
                    <a:pt x="70" y="131"/>
                  </a:lnTo>
                  <a:lnTo>
                    <a:pt x="72" y="131"/>
                  </a:lnTo>
                  <a:lnTo>
                    <a:pt x="74" y="130"/>
                  </a:lnTo>
                  <a:lnTo>
                    <a:pt x="76" y="129"/>
                  </a:lnTo>
                  <a:lnTo>
                    <a:pt x="78" y="128"/>
                  </a:lnTo>
                  <a:lnTo>
                    <a:pt x="80" y="128"/>
                  </a:lnTo>
                  <a:lnTo>
                    <a:pt x="82" y="127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8" y="125"/>
                  </a:lnTo>
                  <a:lnTo>
                    <a:pt x="90" y="124"/>
                  </a:lnTo>
                  <a:lnTo>
                    <a:pt x="92" y="124"/>
                  </a:lnTo>
                  <a:lnTo>
                    <a:pt x="94" y="123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1"/>
                  </a:lnTo>
                  <a:lnTo>
                    <a:pt x="102" y="121"/>
                  </a:lnTo>
                  <a:lnTo>
                    <a:pt x="104" y="120"/>
                  </a:lnTo>
                  <a:lnTo>
                    <a:pt x="106" y="119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14" y="117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20" y="115"/>
                  </a:lnTo>
                  <a:lnTo>
                    <a:pt x="122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8" y="113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4" y="111"/>
                  </a:lnTo>
                  <a:lnTo>
                    <a:pt x="136" y="111"/>
                  </a:lnTo>
                  <a:lnTo>
                    <a:pt x="138" y="110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9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50" y="107"/>
                  </a:lnTo>
                  <a:lnTo>
                    <a:pt x="152" y="107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8" y="105"/>
                  </a:lnTo>
                  <a:lnTo>
                    <a:pt x="160" y="105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3"/>
                  </a:lnTo>
                  <a:lnTo>
                    <a:pt x="168" y="103"/>
                  </a:lnTo>
                  <a:lnTo>
                    <a:pt x="170" y="102"/>
                  </a:lnTo>
                  <a:lnTo>
                    <a:pt x="172" y="102"/>
                  </a:lnTo>
                  <a:lnTo>
                    <a:pt x="174" y="101"/>
                  </a:lnTo>
                  <a:lnTo>
                    <a:pt x="176" y="101"/>
                  </a:lnTo>
                  <a:lnTo>
                    <a:pt x="178" y="100"/>
                  </a:lnTo>
                  <a:lnTo>
                    <a:pt x="180" y="100"/>
                  </a:lnTo>
                  <a:lnTo>
                    <a:pt x="182" y="99"/>
                  </a:lnTo>
                  <a:lnTo>
                    <a:pt x="184" y="99"/>
                  </a:lnTo>
                  <a:lnTo>
                    <a:pt x="186" y="98"/>
                  </a:lnTo>
                  <a:lnTo>
                    <a:pt x="188" y="98"/>
                  </a:lnTo>
                  <a:lnTo>
                    <a:pt x="190" y="97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5"/>
                  </a:lnTo>
                  <a:lnTo>
                    <a:pt x="202" y="95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2"/>
                  </a:lnTo>
                  <a:lnTo>
                    <a:pt x="214" y="92"/>
                  </a:lnTo>
                  <a:lnTo>
                    <a:pt x="216" y="92"/>
                  </a:lnTo>
                  <a:lnTo>
                    <a:pt x="218" y="91"/>
                  </a:lnTo>
                  <a:lnTo>
                    <a:pt x="220" y="91"/>
                  </a:lnTo>
                  <a:lnTo>
                    <a:pt x="222" y="90"/>
                  </a:lnTo>
                  <a:lnTo>
                    <a:pt x="224" y="90"/>
                  </a:lnTo>
                  <a:lnTo>
                    <a:pt x="226" y="89"/>
                  </a:lnTo>
                  <a:lnTo>
                    <a:pt x="228" y="89"/>
                  </a:lnTo>
                  <a:lnTo>
                    <a:pt x="230" y="89"/>
                  </a:lnTo>
                  <a:lnTo>
                    <a:pt x="232" y="88"/>
                  </a:lnTo>
                  <a:lnTo>
                    <a:pt x="234" y="88"/>
                  </a:lnTo>
                  <a:lnTo>
                    <a:pt x="236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2" y="86"/>
                  </a:lnTo>
                  <a:lnTo>
                    <a:pt x="244" y="86"/>
                  </a:lnTo>
                  <a:lnTo>
                    <a:pt x="246" y="85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6" y="83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2"/>
                  </a:lnTo>
                  <a:lnTo>
                    <a:pt x="264" y="82"/>
                  </a:lnTo>
                  <a:lnTo>
                    <a:pt x="266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7"/>
                  </a:lnTo>
                  <a:lnTo>
                    <a:pt x="290" y="77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8" y="75"/>
                  </a:lnTo>
                  <a:lnTo>
                    <a:pt x="300" y="75"/>
                  </a:lnTo>
                  <a:lnTo>
                    <a:pt x="302" y="75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3"/>
                  </a:lnTo>
                  <a:lnTo>
                    <a:pt x="312" y="73"/>
                  </a:lnTo>
                  <a:lnTo>
                    <a:pt x="314" y="72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4" y="71"/>
                  </a:lnTo>
                  <a:lnTo>
                    <a:pt x="326" y="70"/>
                  </a:lnTo>
                  <a:lnTo>
                    <a:pt x="328" y="70"/>
                  </a:lnTo>
                  <a:lnTo>
                    <a:pt x="330" y="70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42" y="68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4" y="65"/>
                  </a:lnTo>
                  <a:lnTo>
                    <a:pt x="356" y="65"/>
                  </a:lnTo>
                  <a:lnTo>
                    <a:pt x="358" y="65"/>
                  </a:lnTo>
                  <a:lnTo>
                    <a:pt x="360" y="64"/>
                  </a:lnTo>
                  <a:lnTo>
                    <a:pt x="362" y="64"/>
                  </a:lnTo>
                  <a:lnTo>
                    <a:pt x="364" y="64"/>
                  </a:lnTo>
                  <a:lnTo>
                    <a:pt x="366" y="63"/>
                  </a:lnTo>
                  <a:lnTo>
                    <a:pt x="368" y="63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2"/>
                  </a:lnTo>
                  <a:lnTo>
                    <a:pt x="376" y="62"/>
                  </a:lnTo>
                  <a:lnTo>
                    <a:pt x="378" y="61"/>
                  </a:lnTo>
                  <a:lnTo>
                    <a:pt x="380" y="61"/>
                  </a:lnTo>
                  <a:lnTo>
                    <a:pt x="382" y="61"/>
                  </a:lnTo>
                  <a:lnTo>
                    <a:pt x="384" y="60"/>
                  </a:lnTo>
                  <a:lnTo>
                    <a:pt x="386" y="60"/>
                  </a:lnTo>
                  <a:lnTo>
                    <a:pt x="388" y="60"/>
                  </a:lnTo>
                  <a:lnTo>
                    <a:pt x="390" y="60"/>
                  </a:lnTo>
                  <a:lnTo>
                    <a:pt x="392" y="59"/>
                  </a:lnTo>
                  <a:lnTo>
                    <a:pt x="394" y="59"/>
                  </a:lnTo>
                  <a:lnTo>
                    <a:pt x="396" y="59"/>
                  </a:lnTo>
                  <a:lnTo>
                    <a:pt x="398" y="58"/>
                  </a:lnTo>
                  <a:lnTo>
                    <a:pt x="400" y="58"/>
                  </a:lnTo>
                  <a:lnTo>
                    <a:pt x="402" y="58"/>
                  </a:lnTo>
                  <a:lnTo>
                    <a:pt x="404" y="57"/>
                  </a:lnTo>
                  <a:lnTo>
                    <a:pt x="406" y="57"/>
                  </a:lnTo>
                  <a:lnTo>
                    <a:pt x="408" y="57"/>
                  </a:lnTo>
                  <a:lnTo>
                    <a:pt x="410" y="56"/>
                  </a:lnTo>
                  <a:lnTo>
                    <a:pt x="412" y="56"/>
                  </a:lnTo>
                  <a:lnTo>
                    <a:pt x="414" y="56"/>
                  </a:lnTo>
                  <a:lnTo>
                    <a:pt x="416" y="55"/>
                  </a:lnTo>
                  <a:lnTo>
                    <a:pt x="418" y="55"/>
                  </a:lnTo>
                  <a:lnTo>
                    <a:pt x="420" y="55"/>
                  </a:lnTo>
                  <a:lnTo>
                    <a:pt x="422" y="54"/>
                  </a:lnTo>
                  <a:lnTo>
                    <a:pt x="424" y="54"/>
                  </a:lnTo>
                  <a:lnTo>
                    <a:pt x="426" y="54"/>
                  </a:lnTo>
                  <a:lnTo>
                    <a:pt x="428" y="54"/>
                  </a:lnTo>
                  <a:lnTo>
                    <a:pt x="430" y="53"/>
                  </a:lnTo>
                  <a:lnTo>
                    <a:pt x="432" y="53"/>
                  </a:lnTo>
                  <a:lnTo>
                    <a:pt x="434" y="53"/>
                  </a:lnTo>
                  <a:lnTo>
                    <a:pt x="436" y="52"/>
                  </a:lnTo>
                  <a:lnTo>
                    <a:pt x="438" y="52"/>
                  </a:lnTo>
                  <a:lnTo>
                    <a:pt x="440" y="52"/>
                  </a:lnTo>
                  <a:lnTo>
                    <a:pt x="442" y="51"/>
                  </a:lnTo>
                  <a:lnTo>
                    <a:pt x="444" y="51"/>
                  </a:lnTo>
                  <a:lnTo>
                    <a:pt x="446" y="51"/>
                  </a:lnTo>
                  <a:lnTo>
                    <a:pt x="448" y="50"/>
                  </a:lnTo>
                  <a:lnTo>
                    <a:pt x="450" y="50"/>
                  </a:lnTo>
                  <a:lnTo>
                    <a:pt x="452" y="50"/>
                  </a:lnTo>
                  <a:lnTo>
                    <a:pt x="454" y="50"/>
                  </a:lnTo>
                  <a:lnTo>
                    <a:pt x="456" y="49"/>
                  </a:lnTo>
                  <a:lnTo>
                    <a:pt x="458" y="49"/>
                  </a:lnTo>
                  <a:lnTo>
                    <a:pt x="460" y="49"/>
                  </a:lnTo>
                  <a:lnTo>
                    <a:pt x="462" y="48"/>
                  </a:lnTo>
                  <a:lnTo>
                    <a:pt x="464" y="48"/>
                  </a:lnTo>
                  <a:lnTo>
                    <a:pt x="466" y="48"/>
                  </a:lnTo>
                  <a:lnTo>
                    <a:pt x="468" y="47"/>
                  </a:lnTo>
                  <a:lnTo>
                    <a:pt x="470" y="47"/>
                  </a:lnTo>
                  <a:lnTo>
                    <a:pt x="472" y="47"/>
                  </a:lnTo>
                  <a:lnTo>
                    <a:pt x="474" y="47"/>
                  </a:lnTo>
                  <a:lnTo>
                    <a:pt x="476" y="46"/>
                  </a:lnTo>
                  <a:lnTo>
                    <a:pt x="478" y="46"/>
                  </a:lnTo>
                  <a:lnTo>
                    <a:pt x="480" y="46"/>
                  </a:lnTo>
                  <a:lnTo>
                    <a:pt x="482" y="45"/>
                  </a:lnTo>
                  <a:lnTo>
                    <a:pt x="484" y="45"/>
                  </a:lnTo>
                  <a:lnTo>
                    <a:pt x="486" y="45"/>
                  </a:lnTo>
                  <a:lnTo>
                    <a:pt x="488" y="45"/>
                  </a:lnTo>
                  <a:lnTo>
                    <a:pt x="490" y="44"/>
                  </a:lnTo>
                  <a:lnTo>
                    <a:pt x="492" y="44"/>
                  </a:lnTo>
                  <a:lnTo>
                    <a:pt x="494" y="44"/>
                  </a:lnTo>
                  <a:lnTo>
                    <a:pt x="496" y="43"/>
                  </a:lnTo>
                  <a:lnTo>
                    <a:pt x="498" y="43"/>
                  </a:lnTo>
                  <a:lnTo>
                    <a:pt x="500" y="43"/>
                  </a:lnTo>
                  <a:lnTo>
                    <a:pt x="502" y="43"/>
                  </a:lnTo>
                  <a:lnTo>
                    <a:pt x="504" y="42"/>
                  </a:lnTo>
                  <a:lnTo>
                    <a:pt x="506" y="42"/>
                  </a:lnTo>
                  <a:lnTo>
                    <a:pt x="508" y="42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0"/>
                  </a:lnTo>
                  <a:lnTo>
                    <a:pt x="520" y="40"/>
                  </a:lnTo>
                  <a:lnTo>
                    <a:pt x="522" y="40"/>
                  </a:lnTo>
                  <a:lnTo>
                    <a:pt x="524" y="39"/>
                  </a:lnTo>
                  <a:lnTo>
                    <a:pt x="526" y="39"/>
                  </a:lnTo>
                  <a:lnTo>
                    <a:pt x="528" y="39"/>
                  </a:lnTo>
                  <a:lnTo>
                    <a:pt x="530" y="39"/>
                  </a:lnTo>
                  <a:lnTo>
                    <a:pt x="532" y="38"/>
                  </a:lnTo>
                  <a:lnTo>
                    <a:pt x="534" y="38"/>
                  </a:lnTo>
                  <a:lnTo>
                    <a:pt x="536" y="38"/>
                  </a:lnTo>
                  <a:lnTo>
                    <a:pt x="538" y="38"/>
                  </a:lnTo>
                  <a:lnTo>
                    <a:pt x="540" y="37"/>
                  </a:lnTo>
                  <a:lnTo>
                    <a:pt x="542" y="37"/>
                  </a:lnTo>
                  <a:lnTo>
                    <a:pt x="544" y="37"/>
                  </a:lnTo>
                  <a:lnTo>
                    <a:pt x="546" y="36"/>
                  </a:lnTo>
                  <a:lnTo>
                    <a:pt x="548" y="36"/>
                  </a:lnTo>
                  <a:lnTo>
                    <a:pt x="550" y="36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58" y="35"/>
                  </a:lnTo>
                  <a:lnTo>
                    <a:pt x="560" y="35"/>
                  </a:lnTo>
                  <a:lnTo>
                    <a:pt x="562" y="34"/>
                  </a:lnTo>
                  <a:lnTo>
                    <a:pt x="564" y="34"/>
                  </a:lnTo>
                  <a:lnTo>
                    <a:pt x="566" y="34"/>
                  </a:lnTo>
                  <a:lnTo>
                    <a:pt x="568" y="33"/>
                  </a:lnTo>
                  <a:lnTo>
                    <a:pt x="570" y="33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0" y="32"/>
                  </a:lnTo>
                  <a:lnTo>
                    <a:pt x="582" y="32"/>
                  </a:lnTo>
                  <a:lnTo>
                    <a:pt x="584" y="31"/>
                  </a:lnTo>
                  <a:lnTo>
                    <a:pt x="586" y="31"/>
                  </a:lnTo>
                  <a:lnTo>
                    <a:pt x="588" y="31"/>
                  </a:lnTo>
                  <a:lnTo>
                    <a:pt x="590" y="31"/>
                  </a:lnTo>
                  <a:lnTo>
                    <a:pt x="592" y="30"/>
                  </a:lnTo>
                  <a:lnTo>
                    <a:pt x="594" y="30"/>
                  </a:lnTo>
                  <a:lnTo>
                    <a:pt x="596" y="30"/>
                  </a:lnTo>
                  <a:lnTo>
                    <a:pt x="598" y="29"/>
                  </a:lnTo>
                  <a:lnTo>
                    <a:pt x="600" y="29"/>
                  </a:lnTo>
                  <a:lnTo>
                    <a:pt x="602" y="29"/>
                  </a:lnTo>
                  <a:lnTo>
                    <a:pt x="604" y="29"/>
                  </a:lnTo>
                  <a:lnTo>
                    <a:pt x="606" y="28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2" y="28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8" y="27"/>
                  </a:lnTo>
                  <a:lnTo>
                    <a:pt x="620" y="27"/>
                  </a:lnTo>
                  <a:lnTo>
                    <a:pt x="622" y="26"/>
                  </a:lnTo>
                  <a:lnTo>
                    <a:pt x="624" y="26"/>
                  </a:lnTo>
                  <a:lnTo>
                    <a:pt x="626" y="26"/>
                  </a:lnTo>
                  <a:lnTo>
                    <a:pt x="628" y="26"/>
                  </a:lnTo>
                  <a:lnTo>
                    <a:pt x="630" y="25"/>
                  </a:lnTo>
                  <a:lnTo>
                    <a:pt x="632" y="25"/>
                  </a:lnTo>
                  <a:lnTo>
                    <a:pt x="634" y="25"/>
                  </a:lnTo>
                  <a:lnTo>
                    <a:pt x="636" y="25"/>
                  </a:lnTo>
                  <a:lnTo>
                    <a:pt x="638" y="24"/>
                  </a:lnTo>
                  <a:lnTo>
                    <a:pt x="640" y="24"/>
                  </a:lnTo>
                  <a:lnTo>
                    <a:pt x="642" y="24"/>
                  </a:lnTo>
                  <a:lnTo>
                    <a:pt x="644" y="24"/>
                  </a:lnTo>
                  <a:lnTo>
                    <a:pt x="646" y="23"/>
                  </a:lnTo>
                  <a:lnTo>
                    <a:pt x="648" y="23"/>
                  </a:lnTo>
                  <a:lnTo>
                    <a:pt x="650" y="23"/>
                  </a:lnTo>
                  <a:lnTo>
                    <a:pt x="652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8" y="22"/>
                  </a:lnTo>
                  <a:lnTo>
                    <a:pt x="660" y="22"/>
                  </a:lnTo>
                  <a:lnTo>
                    <a:pt x="662" y="21"/>
                  </a:lnTo>
                  <a:lnTo>
                    <a:pt x="664" y="21"/>
                  </a:lnTo>
                  <a:lnTo>
                    <a:pt x="666" y="21"/>
                  </a:lnTo>
                  <a:lnTo>
                    <a:pt x="668" y="21"/>
                  </a:lnTo>
                  <a:lnTo>
                    <a:pt x="670" y="20"/>
                  </a:lnTo>
                  <a:lnTo>
                    <a:pt x="672" y="20"/>
                  </a:lnTo>
                  <a:lnTo>
                    <a:pt x="674" y="20"/>
                  </a:lnTo>
                  <a:lnTo>
                    <a:pt x="676" y="20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2" y="19"/>
                  </a:lnTo>
                  <a:lnTo>
                    <a:pt x="684" y="19"/>
                  </a:lnTo>
                  <a:lnTo>
                    <a:pt x="686" y="18"/>
                  </a:lnTo>
                  <a:lnTo>
                    <a:pt x="688" y="18"/>
                  </a:lnTo>
                  <a:lnTo>
                    <a:pt x="690" y="18"/>
                  </a:lnTo>
                  <a:lnTo>
                    <a:pt x="692" y="18"/>
                  </a:lnTo>
                  <a:lnTo>
                    <a:pt x="694" y="17"/>
                  </a:lnTo>
                  <a:lnTo>
                    <a:pt x="696" y="17"/>
                  </a:lnTo>
                  <a:lnTo>
                    <a:pt x="698" y="17"/>
                  </a:lnTo>
                  <a:lnTo>
                    <a:pt x="700" y="17"/>
                  </a:lnTo>
                  <a:lnTo>
                    <a:pt x="702" y="16"/>
                  </a:lnTo>
                  <a:lnTo>
                    <a:pt x="704" y="16"/>
                  </a:lnTo>
                  <a:lnTo>
                    <a:pt x="706" y="16"/>
                  </a:lnTo>
                  <a:lnTo>
                    <a:pt x="708" y="16"/>
                  </a:lnTo>
                  <a:lnTo>
                    <a:pt x="710" y="15"/>
                  </a:lnTo>
                  <a:lnTo>
                    <a:pt x="712" y="15"/>
                  </a:lnTo>
                  <a:lnTo>
                    <a:pt x="714" y="15"/>
                  </a:lnTo>
                  <a:lnTo>
                    <a:pt x="716" y="15"/>
                  </a:lnTo>
                  <a:lnTo>
                    <a:pt x="718" y="14"/>
                  </a:lnTo>
                  <a:lnTo>
                    <a:pt x="720" y="14"/>
                  </a:lnTo>
                  <a:lnTo>
                    <a:pt x="722" y="14"/>
                  </a:lnTo>
                  <a:lnTo>
                    <a:pt x="724" y="14"/>
                  </a:lnTo>
                  <a:lnTo>
                    <a:pt x="726" y="14"/>
                  </a:lnTo>
                  <a:lnTo>
                    <a:pt x="728" y="13"/>
                  </a:lnTo>
                  <a:lnTo>
                    <a:pt x="730" y="13"/>
                  </a:lnTo>
                  <a:lnTo>
                    <a:pt x="732" y="13"/>
                  </a:lnTo>
                  <a:lnTo>
                    <a:pt x="734" y="13"/>
                  </a:lnTo>
                  <a:lnTo>
                    <a:pt x="736" y="12"/>
                  </a:lnTo>
                  <a:lnTo>
                    <a:pt x="738" y="12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1"/>
                  </a:lnTo>
                  <a:lnTo>
                    <a:pt x="746" y="11"/>
                  </a:lnTo>
                  <a:lnTo>
                    <a:pt x="748" y="11"/>
                  </a:lnTo>
                  <a:lnTo>
                    <a:pt x="750" y="11"/>
                  </a:lnTo>
                  <a:lnTo>
                    <a:pt x="752" y="10"/>
                  </a:lnTo>
                  <a:lnTo>
                    <a:pt x="754" y="10"/>
                  </a:lnTo>
                  <a:lnTo>
                    <a:pt x="756" y="10"/>
                  </a:lnTo>
                  <a:lnTo>
                    <a:pt x="758" y="10"/>
                  </a:lnTo>
                  <a:lnTo>
                    <a:pt x="760" y="10"/>
                  </a:lnTo>
                  <a:lnTo>
                    <a:pt x="762" y="9"/>
                  </a:lnTo>
                  <a:lnTo>
                    <a:pt x="764" y="9"/>
                  </a:lnTo>
                  <a:lnTo>
                    <a:pt x="766" y="9"/>
                  </a:lnTo>
                  <a:lnTo>
                    <a:pt x="768" y="9"/>
                  </a:lnTo>
                  <a:lnTo>
                    <a:pt x="770" y="8"/>
                  </a:lnTo>
                  <a:lnTo>
                    <a:pt x="772" y="8"/>
                  </a:lnTo>
                  <a:lnTo>
                    <a:pt x="774" y="8"/>
                  </a:lnTo>
                  <a:lnTo>
                    <a:pt x="776" y="8"/>
                  </a:lnTo>
                  <a:lnTo>
                    <a:pt x="778" y="7"/>
                  </a:lnTo>
                  <a:lnTo>
                    <a:pt x="780" y="7"/>
                  </a:lnTo>
                  <a:lnTo>
                    <a:pt x="782" y="7"/>
                  </a:lnTo>
                  <a:lnTo>
                    <a:pt x="784" y="7"/>
                  </a:lnTo>
                  <a:lnTo>
                    <a:pt x="786" y="7"/>
                  </a:lnTo>
                  <a:lnTo>
                    <a:pt x="788" y="6"/>
                  </a:lnTo>
                  <a:lnTo>
                    <a:pt x="790" y="6"/>
                  </a:lnTo>
                  <a:lnTo>
                    <a:pt x="792" y="6"/>
                  </a:lnTo>
                  <a:lnTo>
                    <a:pt x="794" y="6"/>
                  </a:lnTo>
                  <a:lnTo>
                    <a:pt x="796" y="5"/>
                  </a:lnTo>
                  <a:lnTo>
                    <a:pt x="798" y="5"/>
                  </a:lnTo>
                  <a:lnTo>
                    <a:pt x="800" y="5"/>
                  </a:lnTo>
                  <a:lnTo>
                    <a:pt x="802" y="5"/>
                  </a:lnTo>
                  <a:lnTo>
                    <a:pt x="804" y="5"/>
                  </a:lnTo>
                  <a:lnTo>
                    <a:pt x="806" y="4"/>
                  </a:lnTo>
                  <a:lnTo>
                    <a:pt x="808" y="4"/>
                  </a:lnTo>
                  <a:lnTo>
                    <a:pt x="810" y="4"/>
                  </a:lnTo>
                  <a:lnTo>
                    <a:pt x="812" y="4"/>
                  </a:lnTo>
                  <a:lnTo>
                    <a:pt x="814" y="3"/>
                  </a:lnTo>
                  <a:lnTo>
                    <a:pt x="816" y="3"/>
                  </a:lnTo>
                  <a:lnTo>
                    <a:pt x="818" y="3"/>
                  </a:lnTo>
                  <a:lnTo>
                    <a:pt x="820" y="3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6" y="2"/>
                  </a:lnTo>
                  <a:lnTo>
                    <a:pt x="828" y="2"/>
                  </a:lnTo>
                  <a:lnTo>
                    <a:pt x="830" y="2"/>
                  </a:lnTo>
                  <a:lnTo>
                    <a:pt x="832" y="1"/>
                  </a:lnTo>
                  <a:lnTo>
                    <a:pt x="834" y="1"/>
                  </a:lnTo>
                  <a:lnTo>
                    <a:pt x="836" y="1"/>
                  </a:lnTo>
                  <a:lnTo>
                    <a:pt x="838" y="1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5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202" name="Freeform 84">
              <a:extLst>
                <a:ext uri="{FF2B5EF4-FFF2-40B4-BE49-F238E27FC236}">
                  <a16:creationId xmlns:a16="http://schemas.microsoft.com/office/drawing/2014/main" id="{BA4E9F79-5C94-4906-B206-6810D2042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28" y="4898454"/>
              <a:ext cx="46011" cy="74589"/>
            </a:xfrm>
            <a:custGeom>
              <a:avLst/>
              <a:gdLst>
                <a:gd name="T0" fmla="*/ 17 w 6"/>
                <a:gd name="T1" fmla="*/ 0 h 15"/>
                <a:gd name="T2" fmla="*/ 11 w 6"/>
                <a:gd name="T3" fmla="*/ 10 h 15"/>
                <a:gd name="T4" fmla="*/ 6 w 6"/>
                <a:gd name="T5" fmla="*/ 30 h 15"/>
                <a:gd name="T6" fmla="*/ 0 w 6"/>
                <a:gd name="T7" fmla="*/ 7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6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EAA33536-9B8A-4098-BB98-0CC4E5E783BC}"/>
              </a:ext>
            </a:extLst>
          </p:cNvPr>
          <p:cNvSpPr txBox="1"/>
          <p:nvPr/>
        </p:nvSpPr>
        <p:spPr>
          <a:xfrm>
            <a:off x="6229792" y="3246435"/>
            <a:ext cx="293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Radical Opens UP and towards the LEFT!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5C063B6-9D64-4104-8A9E-8D2ECDA3D684}"/>
              </a:ext>
            </a:extLst>
          </p:cNvPr>
          <p:cNvGrpSpPr/>
          <p:nvPr/>
        </p:nvGrpSpPr>
        <p:grpSpPr>
          <a:xfrm flipH="1">
            <a:off x="6192828" y="5188541"/>
            <a:ext cx="1455297" cy="585628"/>
            <a:chOff x="924728" y="3841781"/>
            <a:chExt cx="2963033" cy="1131262"/>
          </a:xfrm>
        </p:grpSpPr>
        <p:sp>
          <p:nvSpPr>
            <p:cNvPr id="205" name="Freeform 85">
              <a:extLst>
                <a:ext uri="{FF2B5EF4-FFF2-40B4-BE49-F238E27FC236}">
                  <a16:creationId xmlns:a16="http://schemas.microsoft.com/office/drawing/2014/main" id="{E13E6D2C-8FDE-40BF-AA05-F297CDEA7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11" y="3841781"/>
              <a:ext cx="2931050" cy="1056672"/>
            </a:xfrm>
            <a:custGeom>
              <a:avLst/>
              <a:gdLst>
                <a:gd name="T0" fmla="*/ 33 w 845"/>
                <a:gd name="T1" fmla="*/ 791 h 172"/>
                <a:gd name="T2" fmla="*/ 73 w 845"/>
                <a:gd name="T3" fmla="*/ 746 h 172"/>
                <a:gd name="T4" fmla="*/ 112 w 845"/>
                <a:gd name="T5" fmla="*/ 712 h 172"/>
                <a:gd name="T6" fmla="*/ 151 w 845"/>
                <a:gd name="T7" fmla="*/ 682 h 172"/>
                <a:gd name="T8" fmla="*/ 190 w 845"/>
                <a:gd name="T9" fmla="*/ 652 h 172"/>
                <a:gd name="T10" fmla="*/ 229 w 845"/>
                <a:gd name="T11" fmla="*/ 628 h 172"/>
                <a:gd name="T12" fmla="*/ 268 w 845"/>
                <a:gd name="T13" fmla="*/ 603 h 172"/>
                <a:gd name="T14" fmla="*/ 307 w 845"/>
                <a:gd name="T15" fmla="*/ 583 h 172"/>
                <a:gd name="T16" fmla="*/ 346 w 845"/>
                <a:gd name="T17" fmla="*/ 563 h 172"/>
                <a:gd name="T18" fmla="*/ 385 w 845"/>
                <a:gd name="T19" fmla="*/ 544 h 172"/>
                <a:gd name="T20" fmla="*/ 424 w 845"/>
                <a:gd name="T21" fmla="*/ 529 h 172"/>
                <a:gd name="T22" fmla="*/ 463 w 845"/>
                <a:gd name="T23" fmla="*/ 509 h 172"/>
                <a:gd name="T24" fmla="*/ 502 w 845"/>
                <a:gd name="T25" fmla="*/ 494 h 172"/>
                <a:gd name="T26" fmla="*/ 541 w 845"/>
                <a:gd name="T27" fmla="*/ 474 h 172"/>
                <a:gd name="T28" fmla="*/ 580 w 845"/>
                <a:gd name="T29" fmla="*/ 460 h 172"/>
                <a:gd name="T30" fmla="*/ 619 w 845"/>
                <a:gd name="T31" fmla="*/ 445 h 172"/>
                <a:gd name="T32" fmla="*/ 658 w 845"/>
                <a:gd name="T33" fmla="*/ 430 h 172"/>
                <a:gd name="T34" fmla="*/ 697 w 845"/>
                <a:gd name="T35" fmla="*/ 420 h 172"/>
                <a:gd name="T36" fmla="*/ 736 w 845"/>
                <a:gd name="T37" fmla="*/ 405 h 172"/>
                <a:gd name="T38" fmla="*/ 775 w 845"/>
                <a:gd name="T39" fmla="*/ 390 h 172"/>
                <a:gd name="T40" fmla="*/ 814 w 845"/>
                <a:gd name="T41" fmla="*/ 376 h 172"/>
                <a:gd name="T42" fmla="*/ 854 w 845"/>
                <a:gd name="T43" fmla="*/ 366 h 172"/>
                <a:gd name="T44" fmla="*/ 893 w 845"/>
                <a:gd name="T45" fmla="*/ 351 h 172"/>
                <a:gd name="T46" fmla="*/ 932 w 845"/>
                <a:gd name="T47" fmla="*/ 341 h 172"/>
                <a:gd name="T48" fmla="*/ 971 w 845"/>
                <a:gd name="T49" fmla="*/ 326 h 172"/>
                <a:gd name="T50" fmla="*/ 1010 w 845"/>
                <a:gd name="T51" fmla="*/ 316 h 172"/>
                <a:gd name="T52" fmla="*/ 1049 w 845"/>
                <a:gd name="T53" fmla="*/ 306 h 172"/>
                <a:gd name="T54" fmla="*/ 1088 w 845"/>
                <a:gd name="T55" fmla="*/ 297 h 172"/>
                <a:gd name="T56" fmla="*/ 1127 w 845"/>
                <a:gd name="T57" fmla="*/ 282 h 172"/>
                <a:gd name="T58" fmla="*/ 1166 w 845"/>
                <a:gd name="T59" fmla="*/ 272 h 172"/>
                <a:gd name="T60" fmla="*/ 1205 w 845"/>
                <a:gd name="T61" fmla="*/ 262 h 172"/>
                <a:gd name="T62" fmla="*/ 1244 w 845"/>
                <a:gd name="T63" fmla="*/ 252 h 172"/>
                <a:gd name="T64" fmla="*/ 1283 w 845"/>
                <a:gd name="T65" fmla="*/ 242 h 172"/>
                <a:gd name="T66" fmla="*/ 1322 w 845"/>
                <a:gd name="T67" fmla="*/ 232 h 172"/>
                <a:gd name="T68" fmla="*/ 1361 w 845"/>
                <a:gd name="T69" fmla="*/ 222 h 172"/>
                <a:gd name="T70" fmla="*/ 1400 w 845"/>
                <a:gd name="T71" fmla="*/ 213 h 172"/>
                <a:gd name="T72" fmla="*/ 1439 w 845"/>
                <a:gd name="T73" fmla="*/ 203 h 172"/>
                <a:gd name="T74" fmla="*/ 1478 w 845"/>
                <a:gd name="T75" fmla="*/ 193 h 172"/>
                <a:gd name="T76" fmla="*/ 1517 w 845"/>
                <a:gd name="T77" fmla="*/ 183 h 172"/>
                <a:gd name="T78" fmla="*/ 1556 w 845"/>
                <a:gd name="T79" fmla="*/ 173 h 172"/>
                <a:gd name="T80" fmla="*/ 1596 w 845"/>
                <a:gd name="T81" fmla="*/ 163 h 172"/>
                <a:gd name="T82" fmla="*/ 1635 w 845"/>
                <a:gd name="T83" fmla="*/ 153 h 172"/>
                <a:gd name="T84" fmla="*/ 1674 w 845"/>
                <a:gd name="T85" fmla="*/ 143 h 172"/>
                <a:gd name="T86" fmla="*/ 1713 w 845"/>
                <a:gd name="T87" fmla="*/ 133 h 172"/>
                <a:gd name="T88" fmla="*/ 1752 w 845"/>
                <a:gd name="T89" fmla="*/ 128 h 172"/>
                <a:gd name="T90" fmla="*/ 1791 w 845"/>
                <a:gd name="T91" fmla="*/ 119 h 172"/>
                <a:gd name="T92" fmla="*/ 1830 w 845"/>
                <a:gd name="T93" fmla="*/ 109 h 172"/>
                <a:gd name="T94" fmla="*/ 1869 w 845"/>
                <a:gd name="T95" fmla="*/ 99 h 172"/>
                <a:gd name="T96" fmla="*/ 1908 w 845"/>
                <a:gd name="T97" fmla="*/ 94 h 172"/>
                <a:gd name="T98" fmla="*/ 1947 w 845"/>
                <a:gd name="T99" fmla="*/ 84 h 172"/>
                <a:gd name="T100" fmla="*/ 1986 w 845"/>
                <a:gd name="T101" fmla="*/ 74 h 172"/>
                <a:gd name="T102" fmla="*/ 2025 w 845"/>
                <a:gd name="T103" fmla="*/ 69 h 172"/>
                <a:gd name="T104" fmla="*/ 2064 w 845"/>
                <a:gd name="T105" fmla="*/ 59 h 172"/>
                <a:gd name="T106" fmla="*/ 2103 w 845"/>
                <a:gd name="T107" fmla="*/ 49 h 172"/>
                <a:gd name="T108" fmla="*/ 2142 w 845"/>
                <a:gd name="T109" fmla="*/ 44 h 172"/>
                <a:gd name="T110" fmla="*/ 2181 w 845"/>
                <a:gd name="T111" fmla="*/ 35 h 172"/>
                <a:gd name="T112" fmla="*/ 2220 w 845"/>
                <a:gd name="T113" fmla="*/ 25 h 172"/>
                <a:gd name="T114" fmla="*/ 2259 w 845"/>
                <a:gd name="T115" fmla="*/ 20 h 172"/>
                <a:gd name="T116" fmla="*/ 2298 w 845"/>
                <a:gd name="T117" fmla="*/ 10 h 172"/>
                <a:gd name="T118" fmla="*/ 2337 w 845"/>
                <a:gd name="T119" fmla="*/ 5 h 1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172"/>
                <a:gd name="T182" fmla="*/ 845 w 845"/>
                <a:gd name="T183" fmla="*/ 172 h 1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172">
                  <a:moveTo>
                    <a:pt x="0" y="172"/>
                  </a:moveTo>
                  <a:lnTo>
                    <a:pt x="2" y="169"/>
                  </a:lnTo>
                  <a:lnTo>
                    <a:pt x="4" y="167"/>
                  </a:lnTo>
                  <a:lnTo>
                    <a:pt x="6" y="165"/>
                  </a:lnTo>
                  <a:lnTo>
                    <a:pt x="8" y="163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4" y="159"/>
                  </a:lnTo>
                  <a:lnTo>
                    <a:pt x="16" y="157"/>
                  </a:lnTo>
                  <a:lnTo>
                    <a:pt x="18" y="156"/>
                  </a:lnTo>
                  <a:lnTo>
                    <a:pt x="20" y="155"/>
                  </a:lnTo>
                  <a:lnTo>
                    <a:pt x="22" y="153"/>
                  </a:lnTo>
                  <a:lnTo>
                    <a:pt x="24" y="152"/>
                  </a:lnTo>
                  <a:lnTo>
                    <a:pt x="26" y="151"/>
                  </a:lnTo>
                  <a:lnTo>
                    <a:pt x="28" y="150"/>
                  </a:lnTo>
                  <a:lnTo>
                    <a:pt x="30" y="149"/>
                  </a:lnTo>
                  <a:lnTo>
                    <a:pt x="32" y="148"/>
                  </a:lnTo>
                  <a:lnTo>
                    <a:pt x="34" y="147"/>
                  </a:lnTo>
                  <a:lnTo>
                    <a:pt x="36" y="146"/>
                  </a:lnTo>
                  <a:lnTo>
                    <a:pt x="38" y="145"/>
                  </a:lnTo>
                  <a:lnTo>
                    <a:pt x="40" y="144"/>
                  </a:lnTo>
                  <a:lnTo>
                    <a:pt x="42" y="143"/>
                  </a:lnTo>
                  <a:lnTo>
                    <a:pt x="44" y="142"/>
                  </a:lnTo>
                  <a:lnTo>
                    <a:pt x="46" y="141"/>
                  </a:lnTo>
                  <a:lnTo>
                    <a:pt x="48" y="140"/>
                  </a:lnTo>
                  <a:lnTo>
                    <a:pt x="50" y="139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6" y="137"/>
                  </a:lnTo>
                  <a:lnTo>
                    <a:pt x="58" y="136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6" y="133"/>
                  </a:lnTo>
                  <a:lnTo>
                    <a:pt x="68" y="132"/>
                  </a:lnTo>
                  <a:lnTo>
                    <a:pt x="70" y="131"/>
                  </a:lnTo>
                  <a:lnTo>
                    <a:pt x="72" y="131"/>
                  </a:lnTo>
                  <a:lnTo>
                    <a:pt x="74" y="130"/>
                  </a:lnTo>
                  <a:lnTo>
                    <a:pt x="76" y="129"/>
                  </a:lnTo>
                  <a:lnTo>
                    <a:pt x="78" y="128"/>
                  </a:lnTo>
                  <a:lnTo>
                    <a:pt x="80" y="128"/>
                  </a:lnTo>
                  <a:lnTo>
                    <a:pt x="82" y="127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8" y="125"/>
                  </a:lnTo>
                  <a:lnTo>
                    <a:pt x="90" y="124"/>
                  </a:lnTo>
                  <a:lnTo>
                    <a:pt x="92" y="124"/>
                  </a:lnTo>
                  <a:lnTo>
                    <a:pt x="94" y="123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1"/>
                  </a:lnTo>
                  <a:lnTo>
                    <a:pt x="102" y="121"/>
                  </a:lnTo>
                  <a:lnTo>
                    <a:pt x="104" y="120"/>
                  </a:lnTo>
                  <a:lnTo>
                    <a:pt x="106" y="119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14" y="117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20" y="115"/>
                  </a:lnTo>
                  <a:lnTo>
                    <a:pt x="122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8" y="113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4" y="111"/>
                  </a:lnTo>
                  <a:lnTo>
                    <a:pt x="136" y="111"/>
                  </a:lnTo>
                  <a:lnTo>
                    <a:pt x="138" y="110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9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50" y="107"/>
                  </a:lnTo>
                  <a:lnTo>
                    <a:pt x="152" y="107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8" y="105"/>
                  </a:lnTo>
                  <a:lnTo>
                    <a:pt x="160" y="105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3"/>
                  </a:lnTo>
                  <a:lnTo>
                    <a:pt x="168" y="103"/>
                  </a:lnTo>
                  <a:lnTo>
                    <a:pt x="170" y="102"/>
                  </a:lnTo>
                  <a:lnTo>
                    <a:pt x="172" y="102"/>
                  </a:lnTo>
                  <a:lnTo>
                    <a:pt x="174" y="101"/>
                  </a:lnTo>
                  <a:lnTo>
                    <a:pt x="176" y="101"/>
                  </a:lnTo>
                  <a:lnTo>
                    <a:pt x="178" y="100"/>
                  </a:lnTo>
                  <a:lnTo>
                    <a:pt x="180" y="100"/>
                  </a:lnTo>
                  <a:lnTo>
                    <a:pt x="182" y="99"/>
                  </a:lnTo>
                  <a:lnTo>
                    <a:pt x="184" y="99"/>
                  </a:lnTo>
                  <a:lnTo>
                    <a:pt x="186" y="98"/>
                  </a:lnTo>
                  <a:lnTo>
                    <a:pt x="188" y="98"/>
                  </a:lnTo>
                  <a:lnTo>
                    <a:pt x="190" y="97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5"/>
                  </a:lnTo>
                  <a:lnTo>
                    <a:pt x="202" y="95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2"/>
                  </a:lnTo>
                  <a:lnTo>
                    <a:pt x="214" y="92"/>
                  </a:lnTo>
                  <a:lnTo>
                    <a:pt x="216" y="92"/>
                  </a:lnTo>
                  <a:lnTo>
                    <a:pt x="218" y="91"/>
                  </a:lnTo>
                  <a:lnTo>
                    <a:pt x="220" y="91"/>
                  </a:lnTo>
                  <a:lnTo>
                    <a:pt x="222" y="90"/>
                  </a:lnTo>
                  <a:lnTo>
                    <a:pt x="224" y="90"/>
                  </a:lnTo>
                  <a:lnTo>
                    <a:pt x="226" y="89"/>
                  </a:lnTo>
                  <a:lnTo>
                    <a:pt x="228" y="89"/>
                  </a:lnTo>
                  <a:lnTo>
                    <a:pt x="230" y="89"/>
                  </a:lnTo>
                  <a:lnTo>
                    <a:pt x="232" y="88"/>
                  </a:lnTo>
                  <a:lnTo>
                    <a:pt x="234" y="88"/>
                  </a:lnTo>
                  <a:lnTo>
                    <a:pt x="236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2" y="86"/>
                  </a:lnTo>
                  <a:lnTo>
                    <a:pt x="244" y="86"/>
                  </a:lnTo>
                  <a:lnTo>
                    <a:pt x="246" y="85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6" y="83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2"/>
                  </a:lnTo>
                  <a:lnTo>
                    <a:pt x="264" y="82"/>
                  </a:lnTo>
                  <a:lnTo>
                    <a:pt x="266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7"/>
                  </a:lnTo>
                  <a:lnTo>
                    <a:pt x="290" y="77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8" y="75"/>
                  </a:lnTo>
                  <a:lnTo>
                    <a:pt x="300" y="75"/>
                  </a:lnTo>
                  <a:lnTo>
                    <a:pt x="302" y="75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3"/>
                  </a:lnTo>
                  <a:lnTo>
                    <a:pt x="312" y="73"/>
                  </a:lnTo>
                  <a:lnTo>
                    <a:pt x="314" y="72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4" y="71"/>
                  </a:lnTo>
                  <a:lnTo>
                    <a:pt x="326" y="70"/>
                  </a:lnTo>
                  <a:lnTo>
                    <a:pt x="328" y="70"/>
                  </a:lnTo>
                  <a:lnTo>
                    <a:pt x="330" y="70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42" y="68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4" y="65"/>
                  </a:lnTo>
                  <a:lnTo>
                    <a:pt x="356" y="65"/>
                  </a:lnTo>
                  <a:lnTo>
                    <a:pt x="358" y="65"/>
                  </a:lnTo>
                  <a:lnTo>
                    <a:pt x="360" y="64"/>
                  </a:lnTo>
                  <a:lnTo>
                    <a:pt x="362" y="64"/>
                  </a:lnTo>
                  <a:lnTo>
                    <a:pt x="364" y="64"/>
                  </a:lnTo>
                  <a:lnTo>
                    <a:pt x="366" y="63"/>
                  </a:lnTo>
                  <a:lnTo>
                    <a:pt x="368" y="63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2"/>
                  </a:lnTo>
                  <a:lnTo>
                    <a:pt x="376" y="62"/>
                  </a:lnTo>
                  <a:lnTo>
                    <a:pt x="378" y="61"/>
                  </a:lnTo>
                  <a:lnTo>
                    <a:pt x="380" y="61"/>
                  </a:lnTo>
                  <a:lnTo>
                    <a:pt x="382" y="61"/>
                  </a:lnTo>
                  <a:lnTo>
                    <a:pt x="384" y="60"/>
                  </a:lnTo>
                  <a:lnTo>
                    <a:pt x="386" y="60"/>
                  </a:lnTo>
                  <a:lnTo>
                    <a:pt x="388" y="60"/>
                  </a:lnTo>
                  <a:lnTo>
                    <a:pt x="390" y="60"/>
                  </a:lnTo>
                  <a:lnTo>
                    <a:pt x="392" y="59"/>
                  </a:lnTo>
                  <a:lnTo>
                    <a:pt x="394" y="59"/>
                  </a:lnTo>
                  <a:lnTo>
                    <a:pt x="396" y="59"/>
                  </a:lnTo>
                  <a:lnTo>
                    <a:pt x="398" y="58"/>
                  </a:lnTo>
                  <a:lnTo>
                    <a:pt x="400" y="58"/>
                  </a:lnTo>
                  <a:lnTo>
                    <a:pt x="402" y="58"/>
                  </a:lnTo>
                  <a:lnTo>
                    <a:pt x="404" y="57"/>
                  </a:lnTo>
                  <a:lnTo>
                    <a:pt x="406" y="57"/>
                  </a:lnTo>
                  <a:lnTo>
                    <a:pt x="408" y="57"/>
                  </a:lnTo>
                  <a:lnTo>
                    <a:pt x="410" y="56"/>
                  </a:lnTo>
                  <a:lnTo>
                    <a:pt x="412" y="56"/>
                  </a:lnTo>
                  <a:lnTo>
                    <a:pt x="414" y="56"/>
                  </a:lnTo>
                  <a:lnTo>
                    <a:pt x="416" y="55"/>
                  </a:lnTo>
                  <a:lnTo>
                    <a:pt x="418" y="55"/>
                  </a:lnTo>
                  <a:lnTo>
                    <a:pt x="420" y="55"/>
                  </a:lnTo>
                  <a:lnTo>
                    <a:pt x="422" y="54"/>
                  </a:lnTo>
                  <a:lnTo>
                    <a:pt x="424" y="54"/>
                  </a:lnTo>
                  <a:lnTo>
                    <a:pt x="426" y="54"/>
                  </a:lnTo>
                  <a:lnTo>
                    <a:pt x="428" y="54"/>
                  </a:lnTo>
                  <a:lnTo>
                    <a:pt x="430" y="53"/>
                  </a:lnTo>
                  <a:lnTo>
                    <a:pt x="432" y="53"/>
                  </a:lnTo>
                  <a:lnTo>
                    <a:pt x="434" y="53"/>
                  </a:lnTo>
                  <a:lnTo>
                    <a:pt x="436" y="52"/>
                  </a:lnTo>
                  <a:lnTo>
                    <a:pt x="438" y="52"/>
                  </a:lnTo>
                  <a:lnTo>
                    <a:pt x="440" y="52"/>
                  </a:lnTo>
                  <a:lnTo>
                    <a:pt x="442" y="51"/>
                  </a:lnTo>
                  <a:lnTo>
                    <a:pt x="444" y="51"/>
                  </a:lnTo>
                  <a:lnTo>
                    <a:pt x="446" y="51"/>
                  </a:lnTo>
                  <a:lnTo>
                    <a:pt x="448" y="50"/>
                  </a:lnTo>
                  <a:lnTo>
                    <a:pt x="450" y="50"/>
                  </a:lnTo>
                  <a:lnTo>
                    <a:pt x="452" y="50"/>
                  </a:lnTo>
                  <a:lnTo>
                    <a:pt x="454" y="50"/>
                  </a:lnTo>
                  <a:lnTo>
                    <a:pt x="456" y="49"/>
                  </a:lnTo>
                  <a:lnTo>
                    <a:pt x="458" y="49"/>
                  </a:lnTo>
                  <a:lnTo>
                    <a:pt x="460" y="49"/>
                  </a:lnTo>
                  <a:lnTo>
                    <a:pt x="462" y="48"/>
                  </a:lnTo>
                  <a:lnTo>
                    <a:pt x="464" y="48"/>
                  </a:lnTo>
                  <a:lnTo>
                    <a:pt x="466" y="48"/>
                  </a:lnTo>
                  <a:lnTo>
                    <a:pt x="468" y="47"/>
                  </a:lnTo>
                  <a:lnTo>
                    <a:pt x="470" y="47"/>
                  </a:lnTo>
                  <a:lnTo>
                    <a:pt x="472" y="47"/>
                  </a:lnTo>
                  <a:lnTo>
                    <a:pt x="474" y="47"/>
                  </a:lnTo>
                  <a:lnTo>
                    <a:pt x="476" y="46"/>
                  </a:lnTo>
                  <a:lnTo>
                    <a:pt x="478" y="46"/>
                  </a:lnTo>
                  <a:lnTo>
                    <a:pt x="480" y="46"/>
                  </a:lnTo>
                  <a:lnTo>
                    <a:pt x="482" y="45"/>
                  </a:lnTo>
                  <a:lnTo>
                    <a:pt x="484" y="45"/>
                  </a:lnTo>
                  <a:lnTo>
                    <a:pt x="486" y="45"/>
                  </a:lnTo>
                  <a:lnTo>
                    <a:pt x="488" y="45"/>
                  </a:lnTo>
                  <a:lnTo>
                    <a:pt x="490" y="44"/>
                  </a:lnTo>
                  <a:lnTo>
                    <a:pt x="492" y="44"/>
                  </a:lnTo>
                  <a:lnTo>
                    <a:pt x="494" y="44"/>
                  </a:lnTo>
                  <a:lnTo>
                    <a:pt x="496" y="43"/>
                  </a:lnTo>
                  <a:lnTo>
                    <a:pt x="498" y="43"/>
                  </a:lnTo>
                  <a:lnTo>
                    <a:pt x="500" y="43"/>
                  </a:lnTo>
                  <a:lnTo>
                    <a:pt x="502" y="43"/>
                  </a:lnTo>
                  <a:lnTo>
                    <a:pt x="504" y="42"/>
                  </a:lnTo>
                  <a:lnTo>
                    <a:pt x="506" y="42"/>
                  </a:lnTo>
                  <a:lnTo>
                    <a:pt x="508" y="42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0"/>
                  </a:lnTo>
                  <a:lnTo>
                    <a:pt x="520" y="40"/>
                  </a:lnTo>
                  <a:lnTo>
                    <a:pt x="522" y="40"/>
                  </a:lnTo>
                  <a:lnTo>
                    <a:pt x="524" y="39"/>
                  </a:lnTo>
                  <a:lnTo>
                    <a:pt x="526" y="39"/>
                  </a:lnTo>
                  <a:lnTo>
                    <a:pt x="528" y="39"/>
                  </a:lnTo>
                  <a:lnTo>
                    <a:pt x="530" y="39"/>
                  </a:lnTo>
                  <a:lnTo>
                    <a:pt x="532" y="38"/>
                  </a:lnTo>
                  <a:lnTo>
                    <a:pt x="534" y="38"/>
                  </a:lnTo>
                  <a:lnTo>
                    <a:pt x="536" y="38"/>
                  </a:lnTo>
                  <a:lnTo>
                    <a:pt x="538" y="38"/>
                  </a:lnTo>
                  <a:lnTo>
                    <a:pt x="540" y="37"/>
                  </a:lnTo>
                  <a:lnTo>
                    <a:pt x="542" y="37"/>
                  </a:lnTo>
                  <a:lnTo>
                    <a:pt x="544" y="37"/>
                  </a:lnTo>
                  <a:lnTo>
                    <a:pt x="546" y="36"/>
                  </a:lnTo>
                  <a:lnTo>
                    <a:pt x="548" y="36"/>
                  </a:lnTo>
                  <a:lnTo>
                    <a:pt x="550" y="36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58" y="35"/>
                  </a:lnTo>
                  <a:lnTo>
                    <a:pt x="560" y="35"/>
                  </a:lnTo>
                  <a:lnTo>
                    <a:pt x="562" y="34"/>
                  </a:lnTo>
                  <a:lnTo>
                    <a:pt x="564" y="34"/>
                  </a:lnTo>
                  <a:lnTo>
                    <a:pt x="566" y="34"/>
                  </a:lnTo>
                  <a:lnTo>
                    <a:pt x="568" y="33"/>
                  </a:lnTo>
                  <a:lnTo>
                    <a:pt x="570" y="33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0" y="32"/>
                  </a:lnTo>
                  <a:lnTo>
                    <a:pt x="582" y="32"/>
                  </a:lnTo>
                  <a:lnTo>
                    <a:pt x="584" y="31"/>
                  </a:lnTo>
                  <a:lnTo>
                    <a:pt x="586" y="31"/>
                  </a:lnTo>
                  <a:lnTo>
                    <a:pt x="588" y="31"/>
                  </a:lnTo>
                  <a:lnTo>
                    <a:pt x="590" y="31"/>
                  </a:lnTo>
                  <a:lnTo>
                    <a:pt x="592" y="30"/>
                  </a:lnTo>
                  <a:lnTo>
                    <a:pt x="594" y="30"/>
                  </a:lnTo>
                  <a:lnTo>
                    <a:pt x="596" y="30"/>
                  </a:lnTo>
                  <a:lnTo>
                    <a:pt x="598" y="29"/>
                  </a:lnTo>
                  <a:lnTo>
                    <a:pt x="600" y="29"/>
                  </a:lnTo>
                  <a:lnTo>
                    <a:pt x="602" y="29"/>
                  </a:lnTo>
                  <a:lnTo>
                    <a:pt x="604" y="29"/>
                  </a:lnTo>
                  <a:lnTo>
                    <a:pt x="606" y="28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2" y="28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8" y="27"/>
                  </a:lnTo>
                  <a:lnTo>
                    <a:pt x="620" y="27"/>
                  </a:lnTo>
                  <a:lnTo>
                    <a:pt x="622" y="26"/>
                  </a:lnTo>
                  <a:lnTo>
                    <a:pt x="624" y="26"/>
                  </a:lnTo>
                  <a:lnTo>
                    <a:pt x="626" y="26"/>
                  </a:lnTo>
                  <a:lnTo>
                    <a:pt x="628" y="26"/>
                  </a:lnTo>
                  <a:lnTo>
                    <a:pt x="630" y="25"/>
                  </a:lnTo>
                  <a:lnTo>
                    <a:pt x="632" y="25"/>
                  </a:lnTo>
                  <a:lnTo>
                    <a:pt x="634" y="25"/>
                  </a:lnTo>
                  <a:lnTo>
                    <a:pt x="636" y="25"/>
                  </a:lnTo>
                  <a:lnTo>
                    <a:pt x="638" y="24"/>
                  </a:lnTo>
                  <a:lnTo>
                    <a:pt x="640" y="24"/>
                  </a:lnTo>
                  <a:lnTo>
                    <a:pt x="642" y="24"/>
                  </a:lnTo>
                  <a:lnTo>
                    <a:pt x="644" y="24"/>
                  </a:lnTo>
                  <a:lnTo>
                    <a:pt x="646" y="23"/>
                  </a:lnTo>
                  <a:lnTo>
                    <a:pt x="648" y="23"/>
                  </a:lnTo>
                  <a:lnTo>
                    <a:pt x="650" y="23"/>
                  </a:lnTo>
                  <a:lnTo>
                    <a:pt x="652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8" y="22"/>
                  </a:lnTo>
                  <a:lnTo>
                    <a:pt x="660" y="22"/>
                  </a:lnTo>
                  <a:lnTo>
                    <a:pt x="662" y="21"/>
                  </a:lnTo>
                  <a:lnTo>
                    <a:pt x="664" y="21"/>
                  </a:lnTo>
                  <a:lnTo>
                    <a:pt x="666" y="21"/>
                  </a:lnTo>
                  <a:lnTo>
                    <a:pt x="668" y="21"/>
                  </a:lnTo>
                  <a:lnTo>
                    <a:pt x="670" y="20"/>
                  </a:lnTo>
                  <a:lnTo>
                    <a:pt x="672" y="20"/>
                  </a:lnTo>
                  <a:lnTo>
                    <a:pt x="674" y="20"/>
                  </a:lnTo>
                  <a:lnTo>
                    <a:pt x="676" y="20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2" y="19"/>
                  </a:lnTo>
                  <a:lnTo>
                    <a:pt x="684" y="19"/>
                  </a:lnTo>
                  <a:lnTo>
                    <a:pt x="686" y="18"/>
                  </a:lnTo>
                  <a:lnTo>
                    <a:pt x="688" y="18"/>
                  </a:lnTo>
                  <a:lnTo>
                    <a:pt x="690" y="18"/>
                  </a:lnTo>
                  <a:lnTo>
                    <a:pt x="692" y="18"/>
                  </a:lnTo>
                  <a:lnTo>
                    <a:pt x="694" y="17"/>
                  </a:lnTo>
                  <a:lnTo>
                    <a:pt x="696" y="17"/>
                  </a:lnTo>
                  <a:lnTo>
                    <a:pt x="698" y="17"/>
                  </a:lnTo>
                  <a:lnTo>
                    <a:pt x="700" y="17"/>
                  </a:lnTo>
                  <a:lnTo>
                    <a:pt x="702" y="16"/>
                  </a:lnTo>
                  <a:lnTo>
                    <a:pt x="704" y="16"/>
                  </a:lnTo>
                  <a:lnTo>
                    <a:pt x="706" y="16"/>
                  </a:lnTo>
                  <a:lnTo>
                    <a:pt x="708" y="16"/>
                  </a:lnTo>
                  <a:lnTo>
                    <a:pt x="710" y="15"/>
                  </a:lnTo>
                  <a:lnTo>
                    <a:pt x="712" y="15"/>
                  </a:lnTo>
                  <a:lnTo>
                    <a:pt x="714" y="15"/>
                  </a:lnTo>
                  <a:lnTo>
                    <a:pt x="716" y="15"/>
                  </a:lnTo>
                  <a:lnTo>
                    <a:pt x="718" y="14"/>
                  </a:lnTo>
                  <a:lnTo>
                    <a:pt x="720" y="14"/>
                  </a:lnTo>
                  <a:lnTo>
                    <a:pt x="722" y="14"/>
                  </a:lnTo>
                  <a:lnTo>
                    <a:pt x="724" y="14"/>
                  </a:lnTo>
                  <a:lnTo>
                    <a:pt x="726" y="14"/>
                  </a:lnTo>
                  <a:lnTo>
                    <a:pt x="728" y="13"/>
                  </a:lnTo>
                  <a:lnTo>
                    <a:pt x="730" y="13"/>
                  </a:lnTo>
                  <a:lnTo>
                    <a:pt x="732" y="13"/>
                  </a:lnTo>
                  <a:lnTo>
                    <a:pt x="734" y="13"/>
                  </a:lnTo>
                  <a:lnTo>
                    <a:pt x="736" y="12"/>
                  </a:lnTo>
                  <a:lnTo>
                    <a:pt x="738" y="12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1"/>
                  </a:lnTo>
                  <a:lnTo>
                    <a:pt x="746" y="11"/>
                  </a:lnTo>
                  <a:lnTo>
                    <a:pt x="748" y="11"/>
                  </a:lnTo>
                  <a:lnTo>
                    <a:pt x="750" y="11"/>
                  </a:lnTo>
                  <a:lnTo>
                    <a:pt x="752" y="10"/>
                  </a:lnTo>
                  <a:lnTo>
                    <a:pt x="754" y="10"/>
                  </a:lnTo>
                  <a:lnTo>
                    <a:pt x="756" y="10"/>
                  </a:lnTo>
                  <a:lnTo>
                    <a:pt x="758" y="10"/>
                  </a:lnTo>
                  <a:lnTo>
                    <a:pt x="760" y="10"/>
                  </a:lnTo>
                  <a:lnTo>
                    <a:pt x="762" y="9"/>
                  </a:lnTo>
                  <a:lnTo>
                    <a:pt x="764" y="9"/>
                  </a:lnTo>
                  <a:lnTo>
                    <a:pt x="766" y="9"/>
                  </a:lnTo>
                  <a:lnTo>
                    <a:pt x="768" y="9"/>
                  </a:lnTo>
                  <a:lnTo>
                    <a:pt x="770" y="8"/>
                  </a:lnTo>
                  <a:lnTo>
                    <a:pt x="772" y="8"/>
                  </a:lnTo>
                  <a:lnTo>
                    <a:pt x="774" y="8"/>
                  </a:lnTo>
                  <a:lnTo>
                    <a:pt x="776" y="8"/>
                  </a:lnTo>
                  <a:lnTo>
                    <a:pt x="778" y="7"/>
                  </a:lnTo>
                  <a:lnTo>
                    <a:pt x="780" y="7"/>
                  </a:lnTo>
                  <a:lnTo>
                    <a:pt x="782" y="7"/>
                  </a:lnTo>
                  <a:lnTo>
                    <a:pt x="784" y="7"/>
                  </a:lnTo>
                  <a:lnTo>
                    <a:pt x="786" y="7"/>
                  </a:lnTo>
                  <a:lnTo>
                    <a:pt x="788" y="6"/>
                  </a:lnTo>
                  <a:lnTo>
                    <a:pt x="790" y="6"/>
                  </a:lnTo>
                  <a:lnTo>
                    <a:pt x="792" y="6"/>
                  </a:lnTo>
                  <a:lnTo>
                    <a:pt x="794" y="6"/>
                  </a:lnTo>
                  <a:lnTo>
                    <a:pt x="796" y="5"/>
                  </a:lnTo>
                  <a:lnTo>
                    <a:pt x="798" y="5"/>
                  </a:lnTo>
                  <a:lnTo>
                    <a:pt x="800" y="5"/>
                  </a:lnTo>
                  <a:lnTo>
                    <a:pt x="802" y="5"/>
                  </a:lnTo>
                  <a:lnTo>
                    <a:pt x="804" y="5"/>
                  </a:lnTo>
                  <a:lnTo>
                    <a:pt x="806" y="4"/>
                  </a:lnTo>
                  <a:lnTo>
                    <a:pt x="808" y="4"/>
                  </a:lnTo>
                  <a:lnTo>
                    <a:pt x="810" y="4"/>
                  </a:lnTo>
                  <a:lnTo>
                    <a:pt x="812" y="4"/>
                  </a:lnTo>
                  <a:lnTo>
                    <a:pt x="814" y="3"/>
                  </a:lnTo>
                  <a:lnTo>
                    <a:pt x="816" y="3"/>
                  </a:lnTo>
                  <a:lnTo>
                    <a:pt x="818" y="3"/>
                  </a:lnTo>
                  <a:lnTo>
                    <a:pt x="820" y="3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6" y="2"/>
                  </a:lnTo>
                  <a:lnTo>
                    <a:pt x="828" y="2"/>
                  </a:lnTo>
                  <a:lnTo>
                    <a:pt x="830" y="2"/>
                  </a:lnTo>
                  <a:lnTo>
                    <a:pt x="832" y="1"/>
                  </a:lnTo>
                  <a:lnTo>
                    <a:pt x="834" y="1"/>
                  </a:lnTo>
                  <a:lnTo>
                    <a:pt x="836" y="1"/>
                  </a:lnTo>
                  <a:lnTo>
                    <a:pt x="838" y="1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5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206" name="Freeform 84">
              <a:extLst>
                <a:ext uri="{FF2B5EF4-FFF2-40B4-BE49-F238E27FC236}">
                  <a16:creationId xmlns:a16="http://schemas.microsoft.com/office/drawing/2014/main" id="{E47ED6CC-F95C-41E7-BB46-323024A4F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28" y="4898454"/>
              <a:ext cx="46011" cy="74589"/>
            </a:xfrm>
            <a:custGeom>
              <a:avLst/>
              <a:gdLst>
                <a:gd name="T0" fmla="*/ 17 w 6"/>
                <a:gd name="T1" fmla="*/ 0 h 15"/>
                <a:gd name="T2" fmla="*/ 11 w 6"/>
                <a:gd name="T3" fmla="*/ 10 h 15"/>
                <a:gd name="T4" fmla="*/ 6 w 6"/>
                <a:gd name="T5" fmla="*/ 30 h 15"/>
                <a:gd name="T6" fmla="*/ 0 w 6"/>
                <a:gd name="T7" fmla="*/ 7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6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44A96B6C-B98C-4F79-8121-6EA3223CED1C}"/>
              </a:ext>
            </a:extLst>
          </p:cNvPr>
          <p:cNvSpPr txBox="1"/>
          <p:nvPr/>
        </p:nvSpPr>
        <p:spPr>
          <a:xfrm>
            <a:off x="9254836" y="3246435"/>
            <a:ext cx="293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Radical Opens DOWN and towards the LEFT!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9BDAAFF-41B4-4C2F-B0D2-FC9E8F55C9AC}"/>
              </a:ext>
            </a:extLst>
          </p:cNvPr>
          <p:cNvGrpSpPr/>
          <p:nvPr/>
        </p:nvGrpSpPr>
        <p:grpSpPr>
          <a:xfrm flipH="1" flipV="1">
            <a:off x="9227263" y="5287821"/>
            <a:ext cx="1455297" cy="585628"/>
            <a:chOff x="924728" y="3841781"/>
            <a:chExt cx="2963033" cy="1131262"/>
          </a:xfrm>
        </p:grpSpPr>
        <p:sp>
          <p:nvSpPr>
            <p:cNvPr id="209" name="Freeform 85">
              <a:extLst>
                <a:ext uri="{FF2B5EF4-FFF2-40B4-BE49-F238E27FC236}">
                  <a16:creationId xmlns:a16="http://schemas.microsoft.com/office/drawing/2014/main" id="{F602A78F-F835-4EC3-87F1-33CF64EC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11" y="3841781"/>
              <a:ext cx="2931050" cy="1056672"/>
            </a:xfrm>
            <a:custGeom>
              <a:avLst/>
              <a:gdLst>
                <a:gd name="T0" fmla="*/ 33 w 845"/>
                <a:gd name="T1" fmla="*/ 791 h 172"/>
                <a:gd name="T2" fmla="*/ 73 w 845"/>
                <a:gd name="T3" fmla="*/ 746 h 172"/>
                <a:gd name="T4" fmla="*/ 112 w 845"/>
                <a:gd name="T5" fmla="*/ 712 h 172"/>
                <a:gd name="T6" fmla="*/ 151 w 845"/>
                <a:gd name="T7" fmla="*/ 682 h 172"/>
                <a:gd name="T8" fmla="*/ 190 w 845"/>
                <a:gd name="T9" fmla="*/ 652 h 172"/>
                <a:gd name="T10" fmla="*/ 229 w 845"/>
                <a:gd name="T11" fmla="*/ 628 h 172"/>
                <a:gd name="T12" fmla="*/ 268 w 845"/>
                <a:gd name="T13" fmla="*/ 603 h 172"/>
                <a:gd name="T14" fmla="*/ 307 w 845"/>
                <a:gd name="T15" fmla="*/ 583 h 172"/>
                <a:gd name="T16" fmla="*/ 346 w 845"/>
                <a:gd name="T17" fmla="*/ 563 h 172"/>
                <a:gd name="T18" fmla="*/ 385 w 845"/>
                <a:gd name="T19" fmla="*/ 544 h 172"/>
                <a:gd name="T20" fmla="*/ 424 w 845"/>
                <a:gd name="T21" fmla="*/ 529 h 172"/>
                <a:gd name="T22" fmla="*/ 463 w 845"/>
                <a:gd name="T23" fmla="*/ 509 h 172"/>
                <a:gd name="T24" fmla="*/ 502 w 845"/>
                <a:gd name="T25" fmla="*/ 494 h 172"/>
                <a:gd name="T26" fmla="*/ 541 w 845"/>
                <a:gd name="T27" fmla="*/ 474 h 172"/>
                <a:gd name="T28" fmla="*/ 580 w 845"/>
                <a:gd name="T29" fmla="*/ 460 h 172"/>
                <a:gd name="T30" fmla="*/ 619 w 845"/>
                <a:gd name="T31" fmla="*/ 445 h 172"/>
                <a:gd name="T32" fmla="*/ 658 w 845"/>
                <a:gd name="T33" fmla="*/ 430 h 172"/>
                <a:gd name="T34" fmla="*/ 697 w 845"/>
                <a:gd name="T35" fmla="*/ 420 h 172"/>
                <a:gd name="T36" fmla="*/ 736 w 845"/>
                <a:gd name="T37" fmla="*/ 405 h 172"/>
                <a:gd name="T38" fmla="*/ 775 w 845"/>
                <a:gd name="T39" fmla="*/ 390 h 172"/>
                <a:gd name="T40" fmla="*/ 814 w 845"/>
                <a:gd name="T41" fmla="*/ 376 h 172"/>
                <a:gd name="T42" fmla="*/ 854 w 845"/>
                <a:gd name="T43" fmla="*/ 366 h 172"/>
                <a:gd name="T44" fmla="*/ 893 w 845"/>
                <a:gd name="T45" fmla="*/ 351 h 172"/>
                <a:gd name="T46" fmla="*/ 932 w 845"/>
                <a:gd name="T47" fmla="*/ 341 h 172"/>
                <a:gd name="T48" fmla="*/ 971 w 845"/>
                <a:gd name="T49" fmla="*/ 326 h 172"/>
                <a:gd name="T50" fmla="*/ 1010 w 845"/>
                <a:gd name="T51" fmla="*/ 316 h 172"/>
                <a:gd name="T52" fmla="*/ 1049 w 845"/>
                <a:gd name="T53" fmla="*/ 306 h 172"/>
                <a:gd name="T54" fmla="*/ 1088 w 845"/>
                <a:gd name="T55" fmla="*/ 297 h 172"/>
                <a:gd name="T56" fmla="*/ 1127 w 845"/>
                <a:gd name="T57" fmla="*/ 282 h 172"/>
                <a:gd name="T58" fmla="*/ 1166 w 845"/>
                <a:gd name="T59" fmla="*/ 272 h 172"/>
                <a:gd name="T60" fmla="*/ 1205 w 845"/>
                <a:gd name="T61" fmla="*/ 262 h 172"/>
                <a:gd name="T62" fmla="*/ 1244 w 845"/>
                <a:gd name="T63" fmla="*/ 252 h 172"/>
                <a:gd name="T64" fmla="*/ 1283 w 845"/>
                <a:gd name="T65" fmla="*/ 242 h 172"/>
                <a:gd name="T66" fmla="*/ 1322 w 845"/>
                <a:gd name="T67" fmla="*/ 232 h 172"/>
                <a:gd name="T68" fmla="*/ 1361 w 845"/>
                <a:gd name="T69" fmla="*/ 222 h 172"/>
                <a:gd name="T70" fmla="*/ 1400 w 845"/>
                <a:gd name="T71" fmla="*/ 213 h 172"/>
                <a:gd name="T72" fmla="*/ 1439 w 845"/>
                <a:gd name="T73" fmla="*/ 203 h 172"/>
                <a:gd name="T74" fmla="*/ 1478 w 845"/>
                <a:gd name="T75" fmla="*/ 193 h 172"/>
                <a:gd name="T76" fmla="*/ 1517 w 845"/>
                <a:gd name="T77" fmla="*/ 183 h 172"/>
                <a:gd name="T78" fmla="*/ 1556 w 845"/>
                <a:gd name="T79" fmla="*/ 173 h 172"/>
                <a:gd name="T80" fmla="*/ 1596 w 845"/>
                <a:gd name="T81" fmla="*/ 163 h 172"/>
                <a:gd name="T82" fmla="*/ 1635 w 845"/>
                <a:gd name="T83" fmla="*/ 153 h 172"/>
                <a:gd name="T84" fmla="*/ 1674 w 845"/>
                <a:gd name="T85" fmla="*/ 143 h 172"/>
                <a:gd name="T86" fmla="*/ 1713 w 845"/>
                <a:gd name="T87" fmla="*/ 133 h 172"/>
                <a:gd name="T88" fmla="*/ 1752 w 845"/>
                <a:gd name="T89" fmla="*/ 128 h 172"/>
                <a:gd name="T90" fmla="*/ 1791 w 845"/>
                <a:gd name="T91" fmla="*/ 119 h 172"/>
                <a:gd name="T92" fmla="*/ 1830 w 845"/>
                <a:gd name="T93" fmla="*/ 109 h 172"/>
                <a:gd name="T94" fmla="*/ 1869 w 845"/>
                <a:gd name="T95" fmla="*/ 99 h 172"/>
                <a:gd name="T96" fmla="*/ 1908 w 845"/>
                <a:gd name="T97" fmla="*/ 94 h 172"/>
                <a:gd name="T98" fmla="*/ 1947 w 845"/>
                <a:gd name="T99" fmla="*/ 84 h 172"/>
                <a:gd name="T100" fmla="*/ 1986 w 845"/>
                <a:gd name="T101" fmla="*/ 74 h 172"/>
                <a:gd name="T102" fmla="*/ 2025 w 845"/>
                <a:gd name="T103" fmla="*/ 69 h 172"/>
                <a:gd name="T104" fmla="*/ 2064 w 845"/>
                <a:gd name="T105" fmla="*/ 59 h 172"/>
                <a:gd name="T106" fmla="*/ 2103 w 845"/>
                <a:gd name="T107" fmla="*/ 49 h 172"/>
                <a:gd name="T108" fmla="*/ 2142 w 845"/>
                <a:gd name="T109" fmla="*/ 44 h 172"/>
                <a:gd name="T110" fmla="*/ 2181 w 845"/>
                <a:gd name="T111" fmla="*/ 35 h 172"/>
                <a:gd name="T112" fmla="*/ 2220 w 845"/>
                <a:gd name="T113" fmla="*/ 25 h 172"/>
                <a:gd name="T114" fmla="*/ 2259 w 845"/>
                <a:gd name="T115" fmla="*/ 20 h 172"/>
                <a:gd name="T116" fmla="*/ 2298 w 845"/>
                <a:gd name="T117" fmla="*/ 10 h 172"/>
                <a:gd name="T118" fmla="*/ 2337 w 845"/>
                <a:gd name="T119" fmla="*/ 5 h 1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172"/>
                <a:gd name="T182" fmla="*/ 845 w 845"/>
                <a:gd name="T183" fmla="*/ 172 h 1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172">
                  <a:moveTo>
                    <a:pt x="0" y="172"/>
                  </a:moveTo>
                  <a:lnTo>
                    <a:pt x="2" y="169"/>
                  </a:lnTo>
                  <a:lnTo>
                    <a:pt x="4" y="167"/>
                  </a:lnTo>
                  <a:lnTo>
                    <a:pt x="6" y="165"/>
                  </a:lnTo>
                  <a:lnTo>
                    <a:pt x="8" y="163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4" y="159"/>
                  </a:lnTo>
                  <a:lnTo>
                    <a:pt x="16" y="157"/>
                  </a:lnTo>
                  <a:lnTo>
                    <a:pt x="18" y="156"/>
                  </a:lnTo>
                  <a:lnTo>
                    <a:pt x="20" y="155"/>
                  </a:lnTo>
                  <a:lnTo>
                    <a:pt x="22" y="153"/>
                  </a:lnTo>
                  <a:lnTo>
                    <a:pt x="24" y="152"/>
                  </a:lnTo>
                  <a:lnTo>
                    <a:pt x="26" y="151"/>
                  </a:lnTo>
                  <a:lnTo>
                    <a:pt x="28" y="150"/>
                  </a:lnTo>
                  <a:lnTo>
                    <a:pt x="30" y="149"/>
                  </a:lnTo>
                  <a:lnTo>
                    <a:pt x="32" y="148"/>
                  </a:lnTo>
                  <a:lnTo>
                    <a:pt x="34" y="147"/>
                  </a:lnTo>
                  <a:lnTo>
                    <a:pt x="36" y="146"/>
                  </a:lnTo>
                  <a:lnTo>
                    <a:pt x="38" y="145"/>
                  </a:lnTo>
                  <a:lnTo>
                    <a:pt x="40" y="144"/>
                  </a:lnTo>
                  <a:lnTo>
                    <a:pt x="42" y="143"/>
                  </a:lnTo>
                  <a:lnTo>
                    <a:pt x="44" y="142"/>
                  </a:lnTo>
                  <a:lnTo>
                    <a:pt x="46" y="141"/>
                  </a:lnTo>
                  <a:lnTo>
                    <a:pt x="48" y="140"/>
                  </a:lnTo>
                  <a:lnTo>
                    <a:pt x="50" y="139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6" y="137"/>
                  </a:lnTo>
                  <a:lnTo>
                    <a:pt x="58" y="136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6" y="133"/>
                  </a:lnTo>
                  <a:lnTo>
                    <a:pt x="68" y="132"/>
                  </a:lnTo>
                  <a:lnTo>
                    <a:pt x="70" y="131"/>
                  </a:lnTo>
                  <a:lnTo>
                    <a:pt x="72" y="131"/>
                  </a:lnTo>
                  <a:lnTo>
                    <a:pt x="74" y="130"/>
                  </a:lnTo>
                  <a:lnTo>
                    <a:pt x="76" y="129"/>
                  </a:lnTo>
                  <a:lnTo>
                    <a:pt x="78" y="128"/>
                  </a:lnTo>
                  <a:lnTo>
                    <a:pt x="80" y="128"/>
                  </a:lnTo>
                  <a:lnTo>
                    <a:pt x="82" y="127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8" y="125"/>
                  </a:lnTo>
                  <a:lnTo>
                    <a:pt x="90" y="124"/>
                  </a:lnTo>
                  <a:lnTo>
                    <a:pt x="92" y="124"/>
                  </a:lnTo>
                  <a:lnTo>
                    <a:pt x="94" y="123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1"/>
                  </a:lnTo>
                  <a:lnTo>
                    <a:pt x="102" y="121"/>
                  </a:lnTo>
                  <a:lnTo>
                    <a:pt x="104" y="120"/>
                  </a:lnTo>
                  <a:lnTo>
                    <a:pt x="106" y="119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14" y="117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20" y="115"/>
                  </a:lnTo>
                  <a:lnTo>
                    <a:pt x="122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8" y="113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4" y="111"/>
                  </a:lnTo>
                  <a:lnTo>
                    <a:pt x="136" y="111"/>
                  </a:lnTo>
                  <a:lnTo>
                    <a:pt x="138" y="110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9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50" y="107"/>
                  </a:lnTo>
                  <a:lnTo>
                    <a:pt x="152" y="107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8" y="105"/>
                  </a:lnTo>
                  <a:lnTo>
                    <a:pt x="160" y="105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3"/>
                  </a:lnTo>
                  <a:lnTo>
                    <a:pt x="168" y="103"/>
                  </a:lnTo>
                  <a:lnTo>
                    <a:pt x="170" y="102"/>
                  </a:lnTo>
                  <a:lnTo>
                    <a:pt x="172" y="102"/>
                  </a:lnTo>
                  <a:lnTo>
                    <a:pt x="174" y="101"/>
                  </a:lnTo>
                  <a:lnTo>
                    <a:pt x="176" y="101"/>
                  </a:lnTo>
                  <a:lnTo>
                    <a:pt x="178" y="100"/>
                  </a:lnTo>
                  <a:lnTo>
                    <a:pt x="180" y="100"/>
                  </a:lnTo>
                  <a:lnTo>
                    <a:pt x="182" y="99"/>
                  </a:lnTo>
                  <a:lnTo>
                    <a:pt x="184" y="99"/>
                  </a:lnTo>
                  <a:lnTo>
                    <a:pt x="186" y="98"/>
                  </a:lnTo>
                  <a:lnTo>
                    <a:pt x="188" y="98"/>
                  </a:lnTo>
                  <a:lnTo>
                    <a:pt x="190" y="97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5"/>
                  </a:lnTo>
                  <a:lnTo>
                    <a:pt x="202" y="95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2"/>
                  </a:lnTo>
                  <a:lnTo>
                    <a:pt x="214" y="92"/>
                  </a:lnTo>
                  <a:lnTo>
                    <a:pt x="216" y="92"/>
                  </a:lnTo>
                  <a:lnTo>
                    <a:pt x="218" y="91"/>
                  </a:lnTo>
                  <a:lnTo>
                    <a:pt x="220" y="91"/>
                  </a:lnTo>
                  <a:lnTo>
                    <a:pt x="222" y="90"/>
                  </a:lnTo>
                  <a:lnTo>
                    <a:pt x="224" y="90"/>
                  </a:lnTo>
                  <a:lnTo>
                    <a:pt x="226" y="89"/>
                  </a:lnTo>
                  <a:lnTo>
                    <a:pt x="228" y="89"/>
                  </a:lnTo>
                  <a:lnTo>
                    <a:pt x="230" y="89"/>
                  </a:lnTo>
                  <a:lnTo>
                    <a:pt x="232" y="88"/>
                  </a:lnTo>
                  <a:lnTo>
                    <a:pt x="234" y="88"/>
                  </a:lnTo>
                  <a:lnTo>
                    <a:pt x="236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2" y="86"/>
                  </a:lnTo>
                  <a:lnTo>
                    <a:pt x="244" y="86"/>
                  </a:lnTo>
                  <a:lnTo>
                    <a:pt x="246" y="85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6" y="83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2"/>
                  </a:lnTo>
                  <a:lnTo>
                    <a:pt x="264" y="82"/>
                  </a:lnTo>
                  <a:lnTo>
                    <a:pt x="266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7"/>
                  </a:lnTo>
                  <a:lnTo>
                    <a:pt x="290" y="77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8" y="75"/>
                  </a:lnTo>
                  <a:lnTo>
                    <a:pt x="300" y="75"/>
                  </a:lnTo>
                  <a:lnTo>
                    <a:pt x="302" y="75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3"/>
                  </a:lnTo>
                  <a:lnTo>
                    <a:pt x="312" y="73"/>
                  </a:lnTo>
                  <a:lnTo>
                    <a:pt x="314" y="72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4" y="71"/>
                  </a:lnTo>
                  <a:lnTo>
                    <a:pt x="326" y="70"/>
                  </a:lnTo>
                  <a:lnTo>
                    <a:pt x="328" y="70"/>
                  </a:lnTo>
                  <a:lnTo>
                    <a:pt x="330" y="70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42" y="68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4" y="65"/>
                  </a:lnTo>
                  <a:lnTo>
                    <a:pt x="356" y="65"/>
                  </a:lnTo>
                  <a:lnTo>
                    <a:pt x="358" y="65"/>
                  </a:lnTo>
                  <a:lnTo>
                    <a:pt x="360" y="64"/>
                  </a:lnTo>
                  <a:lnTo>
                    <a:pt x="362" y="64"/>
                  </a:lnTo>
                  <a:lnTo>
                    <a:pt x="364" y="64"/>
                  </a:lnTo>
                  <a:lnTo>
                    <a:pt x="366" y="63"/>
                  </a:lnTo>
                  <a:lnTo>
                    <a:pt x="368" y="63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2"/>
                  </a:lnTo>
                  <a:lnTo>
                    <a:pt x="376" y="62"/>
                  </a:lnTo>
                  <a:lnTo>
                    <a:pt x="378" y="61"/>
                  </a:lnTo>
                  <a:lnTo>
                    <a:pt x="380" y="61"/>
                  </a:lnTo>
                  <a:lnTo>
                    <a:pt x="382" y="61"/>
                  </a:lnTo>
                  <a:lnTo>
                    <a:pt x="384" y="60"/>
                  </a:lnTo>
                  <a:lnTo>
                    <a:pt x="386" y="60"/>
                  </a:lnTo>
                  <a:lnTo>
                    <a:pt x="388" y="60"/>
                  </a:lnTo>
                  <a:lnTo>
                    <a:pt x="390" y="60"/>
                  </a:lnTo>
                  <a:lnTo>
                    <a:pt x="392" y="59"/>
                  </a:lnTo>
                  <a:lnTo>
                    <a:pt x="394" y="59"/>
                  </a:lnTo>
                  <a:lnTo>
                    <a:pt x="396" y="59"/>
                  </a:lnTo>
                  <a:lnTo>
                    <a:pt x="398" y="58"/>
                  </a:lnTo>
                  <a:lnTo>
                    <a:pt x="400" y="58"/>
                  </a:lnTo>
                  <a:lnTo>
                    <a:pt x="402" y="58"/>
                  </a:lnTo>
                  <a:lnTo>
                    <a:pt x="404" y="57"/>
                  </a:lnTo>
                  <a:lnTo>
                    <a:pt x="406" y="57"/>
                  </a:lnTo>
                  <a:lnTo>
                    <a:pt x="408" y="57"/>
                  </a:lnTo>
                  <a:lnTo>
                    <a:pt x="410" y="56"/>
                  </a:lnTo>
                  <a:lnTo>
                    <a:pt x="412" y="56"/>
                  </a:lnTo>
                  <a:lnTo>
                    <a:pt x="414" y="56"/>
                  </a:lnTo>
                  <a:lnTo>
                    <a:pt x="416" y="55"/>
                  </a:lnTo>
                  <a:lnTo>
                    <a:pt x="418" y="55"/>
                  </a:lnTo>
                  <a:lnTo>
                    <a:pt x="420" y="55"/>
                  </a:lnTo>
                  <a:lnTo>
                    <a:pt x="422" y="54"/>
                  </a:lnTo>
                  <a:lnTo>
                    <a:pt x="424" y="54"/>
                  </a:lnTo>
                  <a:lnTo>
                    <a:pt x="426" y="54"/>
                  </a:lnTo>
                  <a:lnTo>
                    <a:pt x="428" y="54"/>
                  </a:lnTo>
                  <a:lnTo>
                    <a:pt x="430" y="53"/>
                  </a:lnTo>
                  <a:lnTo>
                    <a:pt x="432" y="53"/>
                  </a:lnTo>
                  <a:lnTo>
                    <a:pt x="434" y="53"/>
                  </a:lnTo>
                  <a:lnTo>
                    <a:pt x="436" y="52"/>
                  </a:lnTo>
                  <a:lnTo>
                    <a:pt x="438" y="52"/>
                  </a:lnTo>
                  <a:lnTo>
                    <a:pt x="440" y="52"/>
                  </a:lnTo>
                  <a:lnTo>
                    <a:pt x="442" y="51"/>
                  </a:lnTo>
                  <a:lnTo>
                    <a:pt x="444" y="51"/>
                  </a:lnTo>
                  <a:lnTo>
                    <a:pt x="446" y="51"/>
                  </a:lnTo>
                  <a:lnTo>
                    <a:pt x="448" y="50"/>
                  </a:lnTo>
                  <a:lnTo>
                    <a:pt x="450" y="50"/>
                  </a:lnTo>
                  <a:lnTo>
                    <a:pt x="452" y="50"/>
                  </a:lnTo>
                  <a:lnTo>
                    <a:pt x="454" y="50"/>
                  </a:lnTo>
                  <a:lnTo>
                    <a:pt x="456" y="49"/>
                  </a:lnTo>
                  <a:lnTo>
                    <a:pt x="458" y="49"/>
                  </a:lnTo>
                  <a:lnTo>
                    <a:pt x="460" y="49"/>
                  </a:lnTo>
                  <a:lnTo>
                    <a:pt x="462" y="48"/>
                  </a:lnTo>
                  <a:lnTo>
                    <a:pt x="464" y="48"/>
                  </a:lnTo>
                  <a:lnTo>
                    <a:pt x="466" y="48"/>
                  </a:lnTo>
                  <a:lnTo>
                    <a:pt x="468" y="47"/>
                  </a:lnTo>
                  <a:lnTo>
                    <a:pt x="470" y="47"/>
                  </a:lnTo>
                  <a:lnTo>
                    <a:pt x="472" y="47"/>
                  </a:lnTo>
                  <a:lnTo>
                    <a:pt x="474" y="47"/>
                  </a:lnTo>
                  <a:lnTo>
                    <a:pt x="476" y="46"/>
                  </a:lnTo>
                  <a:lnTo>
                    <a:pt x="478" y="46"/>
                  </a:lnTo>
                  <a:lnTo>
                    <a:pt x="480" y="46"/>
                  </a:lnTo>
                  <a:lnTo>
                    <a:pt x="482" y="45"/>
                  </a:lnTo>
                  <a:lnTo>
                    <a:pt x="484" y="45"/>
                  </a:lnTo>
                  <a:lnTo>
                    <a:pt x="486" y="45"/>
                  </a:lnTo>
                  <a:lnTo>
                    <a:pt x="488" y="45"/>
                  </a:lnTo>
                  <a:lnTo>
                    <a:pt x="490" y="44"/>
                  </a:lnTo>
                  <a:lnTo>
                    <a:pt x="492" y="44"/>
                  </a:lnTo>
                  <a:lnTo>
                    <a:pt x="494" y="44"/>
                  </a:lnTo>
                  <a:lnTo>
                    <a:pt x="496" y="43"/>
                  </a:lnTo>
                  <a:lnTo>
                    <a:pt x="498" y="43"/>
                  </a:lnTo>
                  <a:lnTo>
                    <a:pt x="500" y="43"/>
                  </a:lnTo>
                  <a:lnTo>
                    <a:pt x="502" y="43"/>
                  </a:lnTo>
                  <a:lnTo>
                    <a:pt x="504" y="42"/>
                  </a:lnTo>
                  <a:lnTo>
                    <a:pt x="506" y="42"/>
                  </a:lnTo>
                  <a:lnTo>
                    <a:pt x="508" y="42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0"/>
                  </a:lnTo>
                  <a:lnTo>
                    <a:pt x="520" y="40"/>
                  </a:lnTo>
                  <a:lnTo>
                    <a:pt x="522" y="40"/>
                  </a:lnTo>
                  <a:lnTo>
                    <a:pt x="524" y="39"/>
                  </a:lnTo>
                  <a:lnTo>
                    <a:pt x="526" y="39"/>
                  </a:lnTo>
                  <a:lnTo>
                    <a:pt x="528" y="39"/>
                  </a:lnTo>
                  <a:lnTo>
                    <a:pt x="530" y="39"/>
                  </a:lnTo>
                  <a:lnTo>
                    <a:pt x="532" y="38"/>
                  </a:lnTo>
                  <a:lnTo>
                    <a:pt x="534" y="38"/>
                  </a:lnTo>
                  <a:lnTo>
                    <a:pt x="536" y="38"/>
                  </a:lnTo>
                  <a:lnTo>
                    <a:pt x="538" y="38"/>
                  </a:lnTo>
                  <a:lnTo>
                    <a:pt x="540" y="37"/>
                  </a:lnTo>
                  <a:lnTo>
                    <a:pt x="542" y="37"/>
                  </a:lnTo>
                  <a:lnTo>
                    <a:pt x="544" y="37"/>
                  </a:lnTo>
                  <a:lnTo>
                    <a:pt x="546" y="36"/>
                  </a:lnTo>
                  <a:lnTo>
                    <a:pt x="548" y="36"/>
                  </a:lnTo>
                  <a:lnTo>
                    <a:pt x="550" y="36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58" y="35"/>
                  </a:lnTo>
                  <a:lnTo>
                    <a:pt x="560" y="35"/>
                  </a:lnTo>
                  <a:lnTo>
                    <a:pt x="562" y="34"/>
                  </a:lnTo>
                  <a:lnTo>
                    <a:pt x="564" y="34"/>
                  </a:lnTo>
                  <a:lnTo>
                    <a:pt x="566" y="34"/>
                  </a:lnTo>
                  <a:lnTo>
                    <a:pt x="568" y="33"/>
                  </a:lnTo>
                  <a:lnTo>
                    <a:pt x="570" y="33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0" y="32"/>
                  </a:lnTo>
                  <a:lnTo>
                    <a:pt x="582" y="32"/>
                  </a:lnTo>
                  <a:lnTo>
                    <a:pt x="584" y="31"/>
                  </a:lnTo>
                  <a:lnTo>
                    <a:pt x="586" y="31"/>
                  </a:lnTo>
                  <a:lnTo>
                    <a:pt x="588" y="31"/>
                  </a:lnTo>
                  <a:lnTo>
                    <a:pt x="590" y="31"/>
                  </a:lnTo>
                  <a:lnTo>
                    <a:pt x="592" y="30"/>
                  </a:lnTo>
                  <a:lnTo>
                    <a:pt x="594" y="30"/>
                  </a:lnTo>
                  <a:lnTo>
                    <a:pt x="596" y="30"/>
                  </a:lnTo>
                  <a:lnTo>
                    <a:pt x="598" y="29"/>
                  </a:lnTo>
                  <a:lnTo>
                    <a:pt x="600" y="29"/>
                  </a:lnTo>
                  <a:lnTo>
                    <a:pt x="602" y="29"/>
                  </a:lnTo>
                  <a:lnTo>
                    <a:pt x="604" y="29"/>
                  </a:lnTo>
                  <a:lnTo>
                    <a:pt x="606" y="28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2" y="28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8" y="27"/>
                  </a:lnTo>
                  <a:lnTo>
                    <a:pt x="620" y="27"/>
                  </a:lnTo>
                  <a:lnTo>
                    <a:pt x="622" y="26"/>
                  </a:lnTo>
                  <a:lnTo>
                    <a:pt x="624" y="26"/>
                  </a:lnTo>
                  <a:lnTo>
                    <a:pt x="626" y="26"/>
                  </a:lnTo>
                  <a:lnTo>
                    <a:pt x="628" y="26"/>
                  </a:lnTo>
                  <a:lnTo>
                    <a:pt x="630" y="25"/>
                  </a:lnTo>
                  <a:lnTo>
                    <a:pt x="632" y="25"/>
                  </a:lnTo>
                  <a:lnTo>
                    <a:pt x="634" y="25"/>
                  </a:lnTo>
                  <a:lnTo>
                    <a:pt x="636" y="25"/>
                  </a:lnTo>
                  <a:lnTo>
                    <a:pt x="638" y="24"/>
                  </a:lnTo>
                  <a:lnTo>
                    <a:pt x="640" y="24"/>
                  </a:lnTo>
                  <a:lnTo>
                    <a:pt x="642" y="24"/>
                  </a:lnTo>
                  <a:lnTo>
                    <a:pt x="644" y="24"/>
                  </a:lnTo>
                  <a:lnTo>
                    <a:pt x="646" y="23"/>
                  </a:lnTo>
                  <a:lnTo>
                    <a:pt x="648" y="23"/>
                  </a:lnTo>
                  <a:lnTo>
                    <a:pt x="650" y="23"/>
                  </a:lnTo>
                  <a:lnTo>
                    <a:pt x="652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8" y="22"/>
                  </a:lnTo>
                  <a:lnTo>
                    <a:pt x="660" y="22"/>
                  </a:lnTo>
                  <a:lnTo>
                    <a:pt x="662" y="21"/>
                  </a:lnTo>
                  <a:lnTo>
                    <a:pt x="664" y="21"/>
                  </a:lnTo>
                  <a:lnTo>
                    <a:pt x="666" y="21"/>
                  </a:lnTo>
                  <a:lnTo>
                    <a:pt x="668" y="21"/>
                  </a:lnTo>
                  <a:lnTo>
                    <a:pt x="670" y="20"/>
                  </a:lnTo>
                  <a:lnTo>
                    <a:pt x="672" y="20"/>
                  </a:lnTo>
                  <a:lnTo>
                    <a:pt x="674" y="20"/>
                  </a:lnTo>
                  <a:lnTo>
                    <a:pt x="676" y="20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2" y="19"/>
                  </a:lnTo>
                  <a:lnTo>
                    <a:pt x="684" y="19"/>
                  </a:lnTo>
                  <a:lnTo>
                    <a:pt x="686" y="18"/>
                  </a:lnTo>
                  <a:lnTo>
                    <a:pt x="688" y="18"/>
                  </a:lnTo>
                  <a:lnTo>
                    <a:pt x="690" y="18"/>
                  </a:lnTo>
                  <a:lnTo>
                    <a:pt x="692" y="18"/>
                  </a:lnTo>
                  <a:lnTo>
                    <a:pt x="694" y="17"/>
                  </a:lnTo>
                  <a:lnTo>
                    <a:pt x="696" y="17"/>
                  </a:lnTo>
                  <a:lnTo>
                    <a:pt x="698" y="17"/>
                  </a:lnTo>
                  <a:lnTo>
                    <a:pt x="700" y="17"/>
                  </a:lnTo>
                  <a:lnTo>
                    <a:pt x="702" y="16"/>
                  </a:lnTo>
                  <a:lnTo>
                    <a:pt x="704" y="16"/>
                  </a:lnTo>
                  <a:lnTo>
                    <a:pt x="706" y="16"/>
                  </a:lnTo>
                  <a:lnTo>
                    <a:pt x="708" y="16"/>
                  </a:lnTo>
                  <a:lnTo>
                    <a:pt x="710" y="15"/>
                  </a:lnTo>
                  <a:lnTo>
                    <a:pt x="712" y="15"/>
                  </a:lnTo>
                  <a:lnTo>
                    <a:pt x="714" y="15"/>
                  </a:lnTo>
                  <a:lnTo>
                    <a:pt x="716" y="15"/>
                  </a:lnTo>
                  <a:lnTo>
                    <a:pt x="718" y="14"/>
                  </a:lnTo>
                  <a:lnTo>
                    <a:pt x="720" y="14"/>
                  </a:lnTo>
                  <a:lnTo>
                    <a:pt x="722" y="14"/>
                  </a:lnTo>
                  <a:lnTo>
                    <a:pt x="724" y="14"/>
                  </a:lnTo>
                  <a:lnTo>
                    <a:pt x="726" y="14"/>
                  </a:lnTo>
                  <a:lnTo>
                    <a:pt x="728" y="13"/>
                  </a:lnTo>
                  <a:lnTo>
                    <a:pt x="730" y="13"/>
                  </a:lnTo>
                  <a:lnTo>
                    <a:pt x="732" y="13"/>
                  </a:lnTo>
                  <a:lnTo>
                    <a:pt x="734" y="13"/>
                  </a:lnTo>
                  <a:lnTo>
                    <a:pt x="736" y="12"/>
                  </a:lnTo>
                  <a:lnTo>
                    <a:pt x="738" y="12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1"/>
                  </a:lnTo>
                  <a:lnTo>
                    <a:pt x="746" y="11"/>
                  </a:lnTo>
                  <a:lnTo>
                    <a:pt x="748" y="11"/>
                  </a:lnTo>
                  <a:lnTo>
                    <a:pt x="750" y="11"/>
                  </a:lnTo>
                  <a:lnTo>
                    <a:pt x="752" y="10"/>
                  </a:lnTo>
                  <a:lnTo>
                    <a:pt x="754" y="10"/>
                  </a:lnTo>
                  <a:lnTo>
                    <a:pt x="756" y="10"/>
                  </a:lnTo>
                  <a:lnTo>
                    <a:pt x="758" y="10"/>
                  </a:lnTo>
                  <a:lnTo>
                    <a:pt x="760" y="10"/>
                  </a:lnTo>
                  <a:lnTo>
                    <a:pt x="762" y="9"/>
                  </a:lnTo>
                  <a:lnTo>
                    <a:pt x="764" y="9"/>
                  </a:lnTo>
                  <a:lnTo>
                    <a:pt x="766" y="9"/>
                  </a:lnTo>
                  <a:lnTo>
                    <a:pt x="768" y="9"/>
                  </a:lnTo>
                  <a:lnTo>
                    <a:pt x="770" y="8"/>
                  </a:lnTo>
                  <a:lnTo>
                    <a:pt x="772" y="8"/>
                  </a:lnTo>
                  <a:lnTo>
                    <a:pt x="774" y="8"/>
                  </a:lnTo>
                  <a:lnTo>
                    <a:pt x="776" y="8"/>
                  </a:lnTo>
                  <a:lnTo>
                    <a:pt x="778" y="7"/>
                  </a:lnTo>
                  <a:lnTo>
                    <a:pt x="780" y="7"/>
                  </a:lnTo>
                  <a:lnTo>
                    <a:pt x="782" y="7"/>
                  </a:lnTo>
                  <a:lnTo>
                    <a:pt x="784" y="7"/>
                  </a:lnTo>
                  <a:lnTo>
                    <a:pt x="786" y="7"/>
                  </a:lnTo>
                  <a:lnTo>
                    <a:pt x="788" y="6"/>
                  </a:lnTo>
                  <a:lnTo>
                    <a:pt x="790" y="6"/>
                  </a:lnTo>
                  <a:lnTo>
                    <a:pt x="792" y="6"/>
                  </a:lnTo>
                  <a:lnTo>
                    <a:pt x="794" y="6"/>
                  </a:lnTo>
                  <a:lnTo>
                    <a:pt x="796" y="5"/>
                  </a:lnTo>
                  <a:lnTo>
                    <a:pt x="798" y="5"/>
                  </a:lnTo>
                  <a:lnTo>
                    <a:pt x="800" y="5"/>
                  </a:lnTo>
                  <a:lnTo>
                    <a:pt x="802" y="5"/>
                  </a:lnTo>
                  <a:lnTo>
                    <a:pt x="804" y="5"/>
                  </a:lnTo>
                  <a:lnTo>
                    <a:pt x="806" y="4"/>
                  </a:lnTo>
                  <a:lnTo>
                    <a:pt x="808" y="4"/>
                  </a:lnTo>
                  <a:lnTo>
                    <a:pt x="810" y="4"/>
                  </a:lnTo>
                  <a:lnTo>
                    <a:pt x="812" y="4"/>
                  </a:lnTo>
                  <a:lnTo>
                    <a:pt x="814" y="3"/>
                  </a:lnTo>
                  <a:lnTo>
                    <a:pt x="816" y="3"/>
                  </a:lnTo>
                  <a:lnTo>
                    <a:pt x="818" y="3"/>
                  </a:lnTo>
                  <a:lnTo>
                    <a:pt x="820" y="3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6" y="2"/>
                  </a:lnTo>
                  <a:lnTo>
                    <a:pt x="828" y="2"/>
                  </a:lnTo>
                  <a:lnTo>
                    <a:pt x="830" y="2"/>
                  </a:lnTo>
                  <a:lnTo>
                    <a:pt x="832" y="1"/>
                  </a:lnTo>
                  <a:lnTo>
                    <a:pt x="834" y="1"/>
                  </a:lnTo>
                  <a:lnTo>
                    <a:pt x="836" y="1"/>
                  </a:lnTo>
                  <a:lnTo>
                    <a:pt x="838" y="1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5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  <p:sp>
          <p:nvSpPr>
            <p:cNvPr id="210" name="Freeform 84">
              <a:extLst>
                <a:ext uri="{FF2B5EF4-FFF2-40B4-BE49-F238E27FC236}">
                  <a16:creationId xmlns:a16="http://schemas.microsoft.com/office/drawing/2014/main" id="{AF5E1200-DA61-4DD0-B8E4-0A471B14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28" y="4898454"/>
              <a:ext cx="46011" cy="74589"/>
            </a:xfrm>
            <a:custGeom>
              <a:avLst/>
              <a:gdLst>
                <a:gd name="T0" fmla="*/ 17 w 6"/>
                <a:gd name="T1" fmla="*/ 0 h 15"/>
                <a:gd name="T2" fmla="*/ 11 w 6"/>
                <a:gd name="T3" fmla="*/ 10 h 15"/>
                <a:gd name="T4" fmla="*/ 6 w 6"/>
                <a:gd name="T5" fmla="*/ 30 h 15"/>
                <a:gd name="T6" fmla="*/ 0 w 6"/>
                <a:gd name="T7" fmla="*/ 7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6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8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9" grpId="0"/>
      <p:bldP spid="203" grpId="0"/>
      <p:bldP spid="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5"/>
          <p:cNvGrpSpPr>
            <a:grpSpLocks noChangeAspect="1"/>
          </p:cNvGrpSpPr>
          <p:nvPr/>
        </p:nvGrpSpPr>
        <p:grpSpPr bwMode="auto">
          <a:xfrm>
            <a:off x="5911851" y="3514726"/>
            <a:ext cx="4003675" cy="3268663"/>
            <a:chOff x="2757" y="2174"/>
            <a:chExt cx="2522" cy="2059"/>
          </a:xfrm>
        </p:grpSpPr>
        <p:sp>
          <p:nvSpPr>
            <p:cNvPr id="2306" name="AutoShape 94"/>
            <p:cNvSpPr>
              <a:spLocks noChangeAspect="1" noChangeArrowheads="1" noTextEdit="1"/>
            </p:cNvSpPr>
            <p:nvPr/>
          </p:nvSpPr>
          <p:spPr bwMode="auto">
            <a:xfrm>
              <a:off x="2757" y="2178"/>
              <a:ext cx="2522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7" name="Rectangle 96"/>
            <p:cNvSpPr>
              <a:spLocks noChangeArrowheads="1"/>
            </p:cNvSpPr>
            <p:nvPr/>
          </p:nvSpPr>
          <p:spPr bwMode="auto">
            <a:xfrm>
              <a:off x="2759" y="2182"/>
              <a:ext cx="2518" cy="204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308" name="Line 97"/>
            <p:cNvSpPr>
              <a:spLocks noChangeShapeType="1"/>
            </p:cNvSpPr>
            <p:nvPr/>
          </p:nvSpPr>
          <p:spPr bwMode="auto">
            <a:xfrm flipV="1">
              <a:off x="295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9" name="Line 98"/>
            <p:cNvSpPr>
              <a:spLocks noChangeShapeType="1"/>
            </p:cNvSpPr>
            <p:nvPr/>
          </p:nvSpPr>
          <p:spPr bwMode="auto">
            <a:xfrm flipV="1">
              <a:off x="2954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0" name="Line 99"/>
            <p:cNvSpPr>
              <a:spLocks noChangeShapeType="1"/>
            </p:cNvSpPr>
            <p:nvPr/>
          </p:nvSpPr>
          <p:spPr bwMode="auto">
            <a:xfrm flipV="1">
              <a:off x="3146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1" name="Line 100"/>
            <p:cNvSpPr>
              <a:spLocks noChangeShapeType="1"/>
            </p:cNvSpPr>
            <p:nvPr/>
          </p:nvSpPr>
          <p:spPr bwMode="auto">
            <a:xfrm flipV="1">
              <a:off x="3149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2" name="Line 101"/>
            <p:cNvSpPr>
              <a:spLocks noChangeShapeType="1"/>
            </p:cNvSpPr>
            <p:nvPr/>
          </p:nvSpPr>
          <p:spPr bwMode="auto">
            <a:xfrm flipV="1">
              <a:off x="3533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3" name="Line 102"/>
            <p:cNvSpPr>
              <a:spLocks noChangeShapeType="1"/>
            </p:cNvSpPr>
            <p:nvPr/>
          </p:nvSpPr>
          <p:spPr bwMode="auto">
            <a:xfrm flipV="1">
              <a:off x="353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4" name="Line 103"/>
            <p:cNvSpPr>
              <a:spLocks noChangeShapeType="1"/>
            </p:cNvSpPr>
            <p:nvPr/>
          </p:nvSpPr>
          <p:spPr bwMode="auto">
            <a:xfrm flipV="1">
              <a:off x="372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5" name="Line 104"/>
            <p:cNvSpPr>
              <a:spLocks noChangeShapeType="1"/>
            </p:cNvSpPr>
            <p:nvPr/>
          </p:nvSpPr>
          <p:spPr bwMode="auto">
            <a:xfrm flipV="1">
              <a:off x="3727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6" name="Line 105"/>
            <p:cNvSpPr>
              <a:spLocks noChangeShapeType="1"/>
            </p:cNvSpPr>
            <p:nvPr/>
          </p:nvSpPr>
          <p:spPr bwMode="auto">
            <a:xfrm flipV="1">
              <a:off x="3919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7" name="Line 106"/>
            <p:cNvSpPr>
              <a:spLocks noChangeShapeType="1"/>
            </p:cNvSpPr>
            <p:nvPr/>
          </p:nvSpPr>
          <p:spPr bwMode="auto">
            <a:xfrm flipV="1">
              <a:off x="392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8" name="Line 107"/>
            <p:cNvSpPr>
              <a:spLocks noChangeShapeType="1"/>
            </p:cNvSpPr>
            <p:nvPr/>
          </p:nvSpPr>
          <p:spPr bwMode="auto">
            <a:xfrm flipV="1">
              <a:off x="411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9" name="Line 108"/>
            <p:cNvSpPr>
              <a:spLocks noChangeShapeType="1"/>
            </p:cNvSpPr>
            <p:nvPr/>
          </p:nvSpPr>
          <p:spPr bwMode="auto">
            <a:xfrm flipV="1">
              <a:off x="4114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0" name="Line 109"/>
            <p:cNvSpPr>
              <a:spLocks noChangeShapeType="1"/>
            </p:cNvSpPr>
            <p:nvPr/>
          </p:nvSpPr>
          <p:spPr bwMode="auto">
            <a:xfrm flipV="1">
              <a:off x="4306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1" name="Line 110"/>
            <p:cNvSpPr>
              <a:spLocks noChangeShapeType="1"/>
            </p:cNvSpPr>
            <p:nvPr/>
          </p:nvSpPr>
          <p:spPr bwMode="auto">
            <a:xfrm flipV="1">
              <a:off x="4309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2" name="Line 111"/>
            <p:cNvSpPr>
              <a:spLocks noChangeShapeType="1"/>
            </p:cNvSpPr>
            <p:nvPr/>
          </p:nvSpPr>
          <p:spPr bwMode="auto">
            <a:xfrm flipV="1">
              <a:off x="4498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3" name="Line 112"/>
            <p:cNvSpPr>
              <a:spLocks noChangeShapeType="1"/>
            </p:cNvSpPr>
            <p:nvPr/>
          </p:nvSpPr>
          <p:spPr bwMode="auto">
            <a:xfrm flipV="1">
              <a:off x="4501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4" name="Line 113"/>
            <p:cNvSpPr>
              <a:spLocks noChangeShapeType="1"/>
            </p:cNvSpPr>
            <p:nvPr/>
          </p:nvSpPr>
          <p:spPr bwMode="auto">
            <a:xfrm flipV="1">
              <a:off x="4693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5" name="Line 114"/>
            <p:cNvSpPr>
              <a:spLocks noChangeShapeType="1"/>
            </p:cNvSpPr>
            <p:nvPr/>
          </p:nvSpPr>
          <p:spPr bwMode="auto">
            <a:xfrm flipV="1">
              <a:off x="469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6" name="Line 115"/>
            <p:cNvSpPr>
              <a:spLocks noChangeShapeType="1"/>
            </p:cNvSpPr>
            <p:nvPr/>
          </p:nvSpPr>
          <p:spPr bwMode="auto">
            <a:xfrm flipV="1">
              <a:off x="488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7" name="Line 116"/>
            <p:cNvSpPr>
              <a:spLocks noChangeShapeType="1"/>
            </p:cNvSpPr>
            <p:nvPr/>
          </p:nvSpPr>
          <p:spPr bwMode="auto">
            <a:xfrm flipV="1">
              <a:off x="4887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8" name="Line 117"/>
            <p:cNvSpPr>
              <a:spLocks noChangeShapeType="1"/>
            </p:cNvSpPr>
            <p:nvPr/>
          </p:nvSpPr>
          <p:spPr bwMode="auto">
            <a:xfrm flipV="1">
              <a:off x="5080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9" name="Line 118"/>
            <p:cNvSpPr>
              <a:spLocks noChangeShapeType="1"/>
            </p:cNvSpPr>
            <p:nvPr/>
          </p:nvSpPr>
          <p:spPr bwMode="auto">
            <a:xfrm flipV="1">
              <a:off x="508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0" name="Line 119"/>
            <p:cNvSpPr>
              <a:spLocks noChangeShapeType="1"/>
            </p:cNvSpPr>
            <p:nvPr/>
          </p:nvSpPr>
          <p:spPr bwMode="auto">
            <a:xfrm>
              <a:off x="2762" y="3996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1" name="Line 120"/>
            <p:cNvSpPr>
              <a:spLocks noChangeShapeType="1"/>
            </p:cNvSpPr>
            <p:nvPr/>
          </p:nvSpPr>
          <p:spPr bwMode="auto">
            <a:xfrm>
              <a:off x="2762" y="4000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2" name="Line 121"/>
            <p:cNvSpPr>
              <a:spLocks noChangeShapeType="1"/>
            </p:cNvSpPr>
            <p:nvPr/>
          </p:nvSpPr>
          <p:spPr bwMode="auto">
            <a:xfrm>
              <a:off x="2762" y="3770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3" name="Line 122"/>
            <p:cNvSpPr>
              <a:spLocks noChangeShapeType="1"/>
            </p:cNvSpPr>
            <p:nvPr/>
          </p:nvSpPr>
          <p:spPr bwMode="auto">
            <a:xfrm>
              <a:off x="2762" y="3774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4" name="Line 123"/>
            <p:cNvSpPr>
              <a:spLocks noChangeShapeType="1"/>
            </p:cNvSpPr>
            <p:nvPr/>
          </p:nvSpPr>
          <p:spPr bwMode="auto">
            <a:xfrm>
              <a:off x="2762" y="3315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5" name="Line 124"/>
            <p:cNvSpPr>
              <a:spLocks noChangeShapeType="1"/>
            </p:cNvSpPr>
            <p:nvPr/>
          </p:nvSpPr>
          <p:spPr bwMode="auto">
            <a:xfrm>
              <a:off x="2762" y="3318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6" name="Line 125"/>
            <p:cNvSpPr>
              <a:spLocks noChangeShapeType="1"/>
            </p:cNvSpPr>
            <p:nvPr/>
          </p:nvSpPr>
          <p:spPr bwMode="auto">
            <a:xfrm>
              <a:off x="2762" y="3089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7" name="Line 126"/>
            <p:cNvSpPr>
              <a:spLocks noChangeShapeType="1"/>
            </p:cNvSpPr>
            <p:nvPr/>
          </p:nvSpPr>
          <p:spPr bwMode="auto">
            <a:xfrm>
              <a:off x="2762" y="3093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8" name="Line 127"/>
            <p:cNvSpPr>
              <a:spLocks noChangeShapeType="1"/>
            </p:cNvSpPr>
            <p:nvPr/>
          </p:nvSpPr>
          <p:spPr bwMode="auto">
            <a:xfrm>
              <a:off x="2762" y="2863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9" name="Line 128"/>
            <p:cNvSpPr>
              <a:spLocks noChangeShapeType="1"/>
            </p:cNvSpPr>
            <p:nvPr/>
          </p:nvSpPr>
          <p:spPr bwMode="auto">
            <a:xfrm>
              <a:off x="2762" y="2867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0" name="Line 129"/>
            <p:cNvSpPr>
              <a:spLocks noChangeShapeType="1"/>
            </p:cNvSpPr>
            <p:nvPr/>
          </p:nvSpPr>
          <p:spPr bwMode="auto">
            <a:xfrm>
              <a:off x="2762" y="2633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1" name="Line 130"/>
            <p:cNvSpPr>
              <a:spLocks noChangeShapeType="1"/>
            </p:cNvSpPr>
            <p:nvPr/>
          </p:nvSpPr>
          <p:spPr bwMode="auto">
            <a:xfrm>
              <a:off x="2762" y="2637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2" name="Line 131"/>
            <p:cNvSpPr>
              <a:spLocks noChangeShapeType="1"/>
            </p:cNvSpPr>
            <p:nvPr/>
          </p:nvSpPr>
          <p:spPr bwMode="auto">
            <a:xfrm>
              <a:off x="2762" y="2408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3" name="Line 132"/>
            <p:cNvSpPr>
              <a:spLocks noChangeShapeType="1"/>
            </p:cNvSpPr>
            <p:nvPr/>
          </p:nvSpPr>
          <p:spPr bwMode="auto">
            <a:xfrm>
              <a:off x="2762" y="2411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4" name="Line 133"/>
            <p:cNvSpPr>
              <a:spLocks noChangeShapeType="1"/>
            </p:cNvSpPr>
            <p:nvPr/>
          </p:nvSpPr>
          <p:spPr bwMode="auto">
            <a:xfrm>
              <a:off x="2762" y="3537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5" name="Line 134"/>
            <p:cNvSpPr>
              <a:spLocks noChangeShapeType="1"/>
            </p:cNvSpPr>
            <p:nvPr/>
          </p:nvSpPr>
          <p:spPr bwMode="auto">
            <a:xfrm>
              <a:off x="2762" y="3540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6" name="Line 135"/>
            <p:cNvSpPr>
              <a:spLocks noChangeShapeType="1"/>
            </p:cNvSpPr>
            <p:nvPr/>
          </p:nvSpPr>
          <p:spPr bwMode="auto">
            <a:xfrm>
              <a:off x="2762" y="3544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7" name="Line 136"/>
            <p:cNvSpPr>
              <a:spLocks noChangeShapeType="1"/>
            </p:cNvSpPr>
            <p:nvPr/>
          </p:nvSpPr>
          <p:spPr bwMode="auto">
            <a:xfrm>
              <a:off x="2762" y="3548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8" name="Rectangle 137"/>
            <p:cNvSpPr>
              <a:spLocks noChangeArrowheads="1"/>
            </p:cNvSpPr>
            <p:nvPr/>
          </p:nvSpPr>
          <p:spPr bwMode="auto">
            <a:xfrm>
              <a:off x="5225" y="3422"/>
              <a:ext cx="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349" name="Freeform 138"/>
            <p:cNvSpPr>
              <a:spLocks/>
            </p:cNvSpPr>
            <p:nvPr/>
          </p:nvSpPr>
          <p:spPr bwMode="auto">
            <a:xfrm>
              <a:off x="5249" y="3510"/>
              <a:ext cx="23" cy="69"/>
            </a:xfrm>
            <a:custGeom>
              <a:avLst/>
              <a:gdLst>
                <a:gd name="T0" fmla="*/ 0 w 23"/>
                <a:gd name="T1" fmla="*/ 0 h 69"/>
                <a:gd name="T2" fmla="*/ 23 w 23"/>
                <a:gd name="T3" fmla="*/ 34 h 69"/>
                <a:gd name="T4" fmla="*/ 0 w 23"/>
                <a:gd name="T5" fmla="*/ 69 h 69"/>
                <a:gd name="T6" fmla="*/ 0 w 23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0"/>
                  </a:moveTo>
                  <a:lnTo>
                    <a:pt x="23" y="3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350" name="Line 139"/>
            <p:cNvSpPr>
              <a:spLocks noChangeShapeType="1"/>
            </p:cNvSpPr>
            <p:nvPr/>
          </p:nvSpPr>
          <p:spPr bwMode="auto">
            <a:xfrm flipV="1">
              <a:off x="3336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1" name="Line 140"/>
            <p:cNvSpPr>
              <a:spLocks noChangeShapeType="1"/>
            </p:cNvSpPr>
            <p:nvPr/>
          </p:nvSpPr>
          <p:spPr bwMode="auto">
            <a:xfrm flipV="1">
              <a:off x="3338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2" name="Line 141"/>
            <p:cNvSpPr>
              <a:spLocks noChangeShapeType="1"/>
            </p:cNvSpPr>
            <p:nvPr/>
          </p:nvSpPr>
          <p:spPr bwMode="auto">
            <a:xfrm flipV="1">
              <a:off x="3341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3" name="Line 142"/>
            <p:cNvSpPr>
              <a:spLocks noChangeShapeType="1"/>
            </p:cNvSpPr>
            <p:nvPr/>
          </p:nvSpPr>
          <p:spPr bwMode="auto">
            <a:xfrm flipV="1">
              <a:off x="3343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4" name="Rectangle 143"/>
            <p:cNvSpPr>
              <a:spLocks noChangeArrowheads="1"/>
            </p:cNvSpPr>
            <p:nvPr/>
          </p:nvSpPr>
          <p:spPr bwMode="auto">
            <a:xfrm>
              <a:off x="3370" y="2174"/>
              <a:ext cx="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355" name="Freeform 144"/>
            <p:cNvSpPr>
              <a:spLocks/>
            </p:cNvSpPr>
            <p:nvPr/>
          </p:nvSpPr>
          <p:spPr bwMode="auto">
            <a:xfrm>
              <a:off x="3319" y="2186"/>
              <a:ext cx="44" cy="34"/>
            </a:xfrm>
            <a:custGeom>
              <a:avLst/>
              <a:gdLst>
                <a:gd name="T0" fmla="*/ 0 w 44"/>
                <a:gd name="T1" fmla="*/ 34 h 34"/>
                <a:gd name="T2" fmla="*/ 22 w 44"/>
                <a:gd name="T3" fmla="*/ 0 h 34"/>
                <a:gd name="T4" fmla="*/ 44 w 44"/>
                <a:gd name="T5" fmla="*/ 34 h 34"/>
                <a:gd name="T6" fmla="*/ 0 w 44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4"/>
                <a:gd name="T14" fmla="*/ 44 w 4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4">
                  <a:moveTo>
                    <a:pt x="0" y="34"/>
                  </a:moveTo>
                  <a:lnTo>
                    <a:pt x="22" y="0"/>
                  </a:lnTo>
                  <a:lnTo>
                    <a:pt x="44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356" name="Rectangle 145"/>
            <p:cNvSpPr>
              <a:spLocks noChangeArrowheads="1"/>
            </p:cNvSpPr>
            <p:nvPr/>
          </p:nvSpPr>
          <p:spPr bwMode="auto">
            <a:xfrm>
              <a:off x="2759" y="2182"/>
              <a:ext cx="2518" cy="204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357" name="Line 146"/>
            <p:cNvSpPr>
              <a:spLocks noChangeShapeType="1"/>
            </p:cNvSpPr>
            <p:nvPr/>
          </p:nvSpPr>
          <p:spPr bwMode="auto">
            <a:xfrm>
              <a:off x="2954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" name="Rectangle 147"/>
            <p:cNvSpPr>
              <a:spLocks noChangeArrowheads="1"/>
            </p:cNvSpPr>
            <p:nvPr/>
          </p:nvSpPr>
          <p:spPr bwMode="auto">
            <a:xfrm>
              <a:off x="2929" y="3567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359" name="Line 148"/>
            <p:cNvSpPr>
              <a:spLocks noChangeShapeType="1"/>
            </p:cNvSpPr>
            <p:nvPr/>
          </p:nvSpPr>
          <p:spPr bwMode="auto">
            <a:xfrm>
              <a:off x="3149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" name="Rectangle 149"/>
            <p:cNvSpPr>
              <a:spLocks noChangeArrowheads="1"/>
            </p:cNvSpPr>
            <p:nvPr/>
          </p:nvSpPr>
          <p:spPr bwMode="auto">
            <a:xfrm>
              <a:off x="3124" y="3567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361" name="Rectangle 150"/>
            <p:cNvSpPr>
              <a:spLocks noChangeArrowheads="1"/>
            </p:cNvSpPr>
            <p:nvPr/>
          </p:nvSpPr>
          <p:spPr bwMode="auto">
            <a:xfrm>
              <a:off x="3351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362" name="Line 151"/>
            <p:cNvSpPr>
              <a:spLocks noChangeShapeType="1"/>
            </p:cNvSpPr>
            <p:nvPr/>
          </p:nvSpPr>
          <p:spPr bwMode="auto">
            <a:xfrm>
              <a:off x="3535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" name="Rectangle 152"/>
            <p:cNvSpPr>
              <a:spLocks noChangeArrowheads="1"/>
            </p:cNvSpPr>
            <p:nvPr/>
          </p:nvSpPr>
          <p:spPr bwMode="auto">
            <a:xfrm>
              <a:off x="3538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364" name="Line 153"/>
            <p:cNvSpPr>
              <a:spLocks noChangeShapeType="1"/>
            </p:cNvSpPr>
            <p:nvPr/>
          </p:nvSpPr>
          <p:spPr bwMode="auto">
            <a:xfrm>
              <a:off x="3727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5" name="Rectangle 154"/>
            <p:cNvSpPr>
              <a:spLocks noChangeArrowheads="1"/>
            </p:cNvSpPr>
            <p:nvPr/>
          </p:nvSpPr>
          <p:spPr bwMode="auto">
            <a:xfrm>
              <a:off x="3730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366" name="Line 155"/>
            <p:cNvSpPr>
              <a:spLocks noChangeShapeType="1"/>
            </p:cNvSpPr>
            <p:nvPr/>
          </p:nvSpPr>
          <p:spPr bwMode="auto">
            <a:xfrm>
              <a:off x="3922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7" name="Rectangle 156"/>
            <p:cNvSpPr>
              <a:spLocks noChangeArrowheads="1"/>
            </p:cNvSpPr>
            <p:nvPr/>
          </p:nvSpPr>
          <p:spPr bwMode="auto">
            <a:xfrm>
              <a:off x="3924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368" name="Line 157"/>
            <p:cNvSpPr>
              <a:spLocks noChangeShapeType="1"/>
            </p:cNvSpPr>
            <p:nvPr/>
          </p:nvSpPr>
          <p:spPr bwMode="auto">
            <a:xfrm>
              <a:off x="4114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9" name="Rectangle 158"/>
            <p:cNvSpPr>
              <a:spLocks noChangeArrowheads="1"/>
            </p:cNvSpPr>
            <p:nvPr/>
          </p:nvSpPr>
          <p:spPr bwMode="auto">
            <a:xfrm>
              <a:off x="4117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370" name="Line 159"/>
            <p:cNvSpPr>
              <a:spLocks noChangeShapeType="1"/>
            </p:cNvSpPr>
            <p:nvPr/>
          </p:nvSpPr>
          <p:spPr bwMode="auto">
            <a:xfrm>
              <a:off x="4309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1" name="Rectangle 160"/>
            <p:cNvSpPr>
              <a:spLocks noChangeArrowheads="1"/>
            </p:cNvSpPr>
            <p:nvPr/>
          </p:nvSpPr>
          <p:spPr bwMode="auto">
            <a:xfrm>
              <a:off x="4311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372" name="Line 161"/>
            <p:cNvSpPr>
              <a:spLocks noChangeShapeType="1"/>
            </p:cNvSpPr>
            <p:nvPr/>
          </p:nvSpPr>
          <p:spPr bwMode="auto">
            <a:xfrm>
              <a:off x="4501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3" name="Rectangle 162"/>
            <p:cNvSpPr>
              <a:spLocks noChangeArrowheads="1"/>
            </p:cNvSpPr>
            <p:nvPr/>
          </p:nvSpPr>
          <p:spPr bwMode="auto">
            <a:xfrm>
              <a:off x="4503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374" name="Line 163"/>
            <p:cNvSpPr>
              <a:spLocks noChangeShapeType="1"/>
            </p:cNvSpPr>
            <p:nvPr/>
          </p:nvSpPr>
          <p:spPr bwMode="auto">
            <a:xfrm>
              <a:off x="4695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5" name="Rectangle 164"/>
            <p:cNvSpPr>
              <a:spLocks noChangeArrowheads="1"/>
            </p:cNvSpPr>
            <p:nvPr/>
          </p:nvSpPr>
          <p:spPr bwMode="auto">
            <a:xfrm>
              <a:off x="4698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2376" name="Line 165"/>
            <p:cNvSpPr>
              <a:spLocks noChangeShapeType="1"/>
            </p:cNvSpPr>
            <p:nvPr/>
          </p:nvSpPr>
          <p:spPr bwMode="auto">
            <a:xfrm>
              <a:off x="4887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7" name="Rectangle 166"/>
            <p:cNvSpPr>
              <a:spLocks noChangeArrowheads="1"/>
            </p:cNvSpPr>
            <p:nvPr/>
          </p:nvSpPr>
          <p:spPr bwMode="auto">
            <a:xfrm>
              <a:off x="4890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2378" name="Line 167"/>
            <p:cNvSpPr>
              <a:spLocks noChangeShapeType="1"/>
            </p:cNvSpPr>
            <p:nvPr/>
          </p:nvSpPr>
          <p:spPr bwMode="auto">
            <a:xfrm>
              <a:off x="5082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9" name="Rectangle 168"/>
            <p:cNvSpPr>
              <a:spLocks noChangeArrowheads="1"/>
            </p:cNvSpPr>
            <p:nvPr/>
          </p:nvSpPr>
          <p:spPr bwMode="auto">
            <a:xfrm>
              <a:off x="5084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2380" name="Rectangle 169"/>
            <p:cNvSpPr>
              <a:spLocks noChangeArrowheads="1"/>
            </p:cNvSpPr>
            <p:nvPr/>
          </p:nvSpPr>
          <p:spPr bwMode="auto">
            <a:xfrm>
              <a:off x="3277" y="3961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381" name="Line 170"/>
            <p:cNvSpPr>
              <a:spLocks noChangeShapeType="1"/>
            </p:cNvSpPr>
            <p:nvPr/>
          </p:nvSpPr>
          <p:spPr bwMode="auto">
            <a:xfrm>
              <a:off x="3328" y="4000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82" name="Rectangle 171"/>
            <p:cNvSpPr>
              <a:spLocks noChangeArrowheads="1"/>
            </p:cNvSpPr>
            <p:nvPr/>
          </p:nvSpPr>
          <p:spPr bwMode="auto">
            <a:xfrm>
              <a:off x="3301" y="3054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383" name="Line 172"/>
            <p:cNvSpPr>
              <a:spLocks noChangeShapeType="1"/>
            </p:cNvSpPr>
            <p:nvPr/>
          </p:nvSpPr>
          <p:spPr bwMode="auto">
            <a:xfrm>
              <a:off x="3328" y="3093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84" name="Rectangle 173"/>
            <p:cNvSpPr>
              <a:spLocks noChangeArrowheads="1"/>
            </p:cNvSpPr>
            <p:nvPr/>
          </p:nvSpPr>
          <p:spPr bwMode="auto">
            <a:xfrm>
              <a:off x="3301" y="2599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385" name="Line 174"/>
            <p:cNvSpPr>
              <a:spLocks noChangeShapeType="1"/>
            </p:cNvSpPr>
            <p:nvPr/>
          </p:nvSpPr>
          <p:spPr bwMode="auto">
            <a:xfrm>
              <a:off x="3328" y="2637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86" name="Rectangle 177"/>
            <p:cNvSpPr>
              <a:spLocks noChangeArrowheads="1"/>
            </p:cNvSpPr>
            <p:nvPr/>
          </p:nvSpPr>
          <p:spPr bwMode="auto">
            <a:xfrm>
              <a:off x="2759" y="2182"/>
              <a:ext cx="2518" cy="204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1735139" y="3441701"/>
            <a:ext cx="3552825" cy="3306763"/>
            <a:chOff x="-192" y="1113"/>
            <a:chExt cx="2857" cy="2660"/>
          </a:xfrm>
        </p:grpSpPr>
        <p:sp>
          <p:nvSpPr>
            <p:cNvPr id="2229" name="AutoShape 7"/>
            <p:cNvSpPr>
              <a:spLocks noChangeAspect="1" noChangeArrowheads="1" noTextEdit="1"/>
            </p:cNvSpPr>
            <p:nvPr/>
          </p:nvSpPr>
          <p:spPr bwMode="auto">
            <a:xfrm>
              <a:off x="-192" y="1118"/>
              <a:ext cx="2857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0" name="Rectangle 9"/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31" name="Line 10"/>
            <p:cNvSpPr>
              <a:spLocks noChangeShapeType="1"/>
            </p:cNvSpPr>
            <p:nvPr/>
          </p:nvSpPr>
          <p:spPr bwMode="auto">
            <a:xfrm flipV="1">
              <a:off x="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2" name="Line 11"/>
            <p:cNvSpPr>
              <a:spLocks noChangeShapeType="1"/>
            </p:cNvSpPr>
            <p:nvPr/>
          </p:nvSpPr>
          <p:spPr bwMode="auto">
            <a:xfrm flipV="1">
              <a:off x="5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3" name="Line 12"/>
            <p:cNvSpPr>
              <a:spLocks noChangeShapeType="1"/>
            </p:cNvSpPr>
            <p:nvPr/>
          </p:nvSpPr>
          <p:spPr bwMode="auto">
            <a:xfrm flipV="1">
              <a:off x="2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4" name="Line 13"/>
            <p:cNvSpPr>
              <a:spLocks noChangeShapeType="1"/>
            </p:cNvSpPr>
            <p:nvPr/>
          </p:nvSpPr>
          <p:spPr bwMode="auto">
            <a:xfrm flipV="1">
              <a:off x="28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5" name="Line 14"/>
            <p:cNvSpPr>
              <a:spLocks noChangeShapeType="1"/>
            </p:cNvSpPr>
            <p:nvPr/>
          </p:nvSpPr>
          <p:spPr bwMode="auto">
            <a:xfrm flipV="1">
              <a:off x="5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6" name="Line 15"/>
            <p:cNvSpPr>
              <a:spLocks noChangeShapeType="1"/>
            </p:cNvSpPr>
            <p:nvPr/>
          </p:nvSpPr>
          <p:spPr bwMode="auto">
            <a:xfrm flipV="1">
              <a:off x="52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7" name="Line 16"/>
            <p:cNvSpPr>
              <a:spLocks noChangeShapeType="1"/>
            </p:cNvSpPr>
            <p:nvPr/>
          </p:nvSpPr>
          <p:spPr bwMode="auto">
            <a:xfrm flipV="1">
              <a:off x="75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8" name="Line 17"/>
            <p:cNvSpPr>
              <a:spLocks noChangeShapeType="1"/>
            </p:cNvSpPr>
            <p:nvPr/>
          </p:nvSpPr>
          <p:spPr bwMode="auto">
            <a:xfrm flipV="1">
              <a:off x="76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9" name="Line 18"/>
            <p:cNvSpPr>
              <a:spLocks noChangeShapeType="1"/>
            </p:cNvSpPr>
            <p:nvPr/>
          </p:nvSpPr>
          <p:spPr bwMode="auto">
            <a:xfrm flipV="1">
              <a:off x="99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0" name="Line 19"/>
            <p:cNvSpPr>
              <a:spLocks noChangeShapeType="1"/>
            </p:cNvSpPr>
            <p:nvPr/>
          </p:nvSpPr>
          <p:spPr bwMode="auto">
            <a:xfrm flipV="1">
              <a:off x="99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1" name="Line 20"/>
            <p:cNvSpPr>
              <a:spLocks noChangeShapeType="1"/>
            </p:cNvSpPr>
            <p:nvPr/>
          </p:nvSpPr>
          <p:spPr bwMode="auto">
            <a:xfrm flipV="1">
              <a:off x="147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2" name="Line 21"/>
            <p:cNvSpPr>
              <a:spLocks noChangeShapeType="1"/>
            </p:cNvSpPr>
            <p:nvPr/>
          </p:nvSpPr>
          <p:spPr bwMode="auto">
            <a:xfrm flipV="1">
              <a:off x="147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3" name="Line 22"/>
            <p:cNvSpPr>
              <a:spLocks noChangeShapeType="1"/>
            </p:cNvSpPr>
            <p:nvPr/>
          </p:nvSpPr>
          <p:spPr bwMode="auto">
            <a:xfrm flipV="1">
              <a:off x="170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4" name="Line 23"/>
            <p:cNvSpPr>
              <a:spLocks noChangeShapeType="1"/>
            </p:cNvSpPr>
            <p:nvPr/>
          </p:nvSpPr>
          <p:spPr bwMode="auto">
            <a:xfrm flipV="1">
              <a:off x="171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5" name="Line 24"/>
            <p:cNvSpPr>
              <a:spLocks noChangeShapeType="1"/>
            </p:cNvSpPr>
            <p:nvPr/>
          </p:nvSpPr>
          <p:spPr bwMode="auto">
            <a:xfrm flipV="1">
              <a:off x="194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6" name="Line 25"/>
            <p:cNvSpPr>
              <a:spLocks noChangeShapeType="1"/>
            </p:cNvSpPr>
            <p:nvPr/>
          </p:nvSpPr>
          <p:spPr bwMode="auto">
            <a:xfrm flipV="1">
              <a:off x="19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7" name="Line 26"/>
            <p:cNvSpPr>
              <a:spLocks noChangeShapeType="1"/>
            </p:cNvSpPr>
            <p:nvPr/>
          </p:nvSpPr>
          <p:spPr bwMode="auto">
            <a:xfrm flipV="1">
              <a:off x="218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8" name="Line 27"/>
            <p:cNvSpPr>
              <a:spLocks noChangeShapeType="1"/>
            </p:cNvSpPr>
            <p:nvPr/>
          </p:nvSpPr>
          <p:spPr bwMode="auto">
            <a:xfrm flipV="1">
              <a:off x="21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9" name="Line 28"/>
            <p:cNvSpPr>
              <a:spLocks noChangeShapeType="1"/>
            </p:cNvSpPr>
            <p:nvPr/>
          </p:nvSpPr>
          <p:spPr bwMode="auto">
            <a:xfrm flipV="1">
              <a:off x="241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0" name="Line 29"/>
            <p:cNvSpPr>
              <a:spLocks noChangeShapeType="1"/>
            </p:cNvSpPr>
            <p:nvPr/>
          </p:nvSpPr>
          <p:spPr bwMode="auto">
            <a:xfrm flipV="1">
              <a:off x="24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1" name="Line 30"/>
            <p:cNvSpPr>
              <a:spLocks noChangeShapeType="1"/>
            </p:cNvSpPr>
            <p:nvPr/>
          </p:nvSpPr>
          <p:spPr bwMode="auto">
            <a:xfrm>
              <a:off x="-186" y="346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2" name="Line 31"/>
            <p:cNvSpPr>
              <a:spLocks noChangeShapeType="1"/>
            </p:cNvSpPr>
            <p:nvPr/>
          </p:nvSpPr>
          <p:spPr bwMode="auto">
            <a:xfrm>
              <a:off x="-186" y="347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3" name="Line 32"/>
            <p:cNvSpPr>
              <a:spLocks noChangeShapeType="1"/>
            </p:cNvSpPr>
            <p:nvPr/>
          </p:nvSpPr>
          <p:spPr bwMode="auto">
            <a:xfrm>
              <a:off x="-186" y="317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4" name="Line 33"/>
            <p:cNvSpPr>
              <a:spLocks noChangeShapeType="1"/>
            </p:cNvSpPr>
            <p:nvPr/>
          </p:nvSpPr>
          <p:spPr bwMode="auto">
            <a:xfrm>
              <a:off x="-186" y="318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" name="Line 34"/>
            <p:cNvSpPr>
              <a:spLocks noChangeShapeType="1"/>
            </p:cNvSpPr>
            <p:nvPr/>
          </p:nvSpPr>
          <p:spPr bwMode="auto">
            <a:xfrm>
              <a:off x="-186" y="258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" name="Line 35"/>
            <p:cNvSpPr>
              <a:spLocks noChangeShapeType="1"/>
            </p:cNvSpPr>
            <p:nvPr/>
          </p:nvSpPr>
          <p:spPr bwMode="auto">
            <a:xfrm>
              <a:off x="-186" y="259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" name="Line 36"/>
            <p:cNvSpPr>
              <a:spLocks noChangeShapeType="1"/>
            </p:cNvSpPr>
            <p:nvPr/>
          </p:nvSpPr>
          <p:spPr bwMode="auto">
            <a:xfrm>
              <a:off x="-186" y="229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" name="Line 37"/>
            <p:cNvSpPr>
              <a:spLocks noChangeShapeType="1"/>
            </p:cNvSpPr>
            <p:nvPr/>
          </p:nvSpPr>
          <p:spPr bwMode="auto">
            <a:xfrm>
              <a:off x="-186" y="230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" name="Line 38"/>
            <p:cNvSpPr>
              <a:spLocks noChangeShapeType="1"/>
            </p:cNvSpPr>
            <p:nvPr/>
          </p:nvSpPr>
          <p:spPr bwMode="auto">
            <a:xfrm>
              <a:off x="-186" y="200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" name="Line 39"/>
            <p:cNvSpPr>
              <a:spLocks noChangeShapeType="1"/>
            </p:cNvSpPr>
            <p:nvPr/>
          </p:nvSpPr>
          <p:spPr bwMode="auto">
            <a:xfrm>
              <a:off x="-186" y="200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1" name="Line 40"/>
            <p:cNvSpPr>
              <a:spLocks noChangeShapeType="1"/>
            </p:cNvSpPr>
            <p:nvPr/>
          </p:nvSpPr>
          <p:spPr bwMode="auto">
            <a:xfrm>
              <a:off x="-186" y="170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2" name="Line 41"/>
            <p:cNvSpPr>
              <a:spLocks noChangeShapeType="1"/>
            </p:cNvSpPr>
            <p:nvPr/>
          </p:nvSpPr>
          <p:spPr bwMode="auto">
            <a:xfrm>
              <a:off x="-186" y="171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3" name="Line 42"/>
            <p:cNvSpPr>
              <a:spLocks noChangeShapeType="1"/>
            </p:cNvSpPr>
            <p:nvPr/>
          </p:nvSpPr>
          <p:spPr bwMode="auto">
            <a:xfrm>
              <a:off x="-186" y="141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4" name="Line 43"/>
            <p:cNvSpPr>
              <a:spLocks noChangeShapeType="1"/>
            </p:cNvSpPr>
            <p:nvPr/>
          </p:nvSpPr>
          <p:spPr bwMode="auto">
            <a:xfrm>
              <a:off x="-186" y="142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5" name="Line 44"/>
            <p:cNvSpPr>
              <a:spLocks noChangeShapeType="1"/>
            </p:cNvSpPr>
            <p:nvPr/>
          </p:nvSpPr>
          <p:spPr bwMode="auto">
            <a:xfrm>
              <a:off x="-186" y="287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6" name="Line 45"/>
            <p:cNvSpPr>
              <a:spLocks noChangeShapeType="1"/>
            </p:cNvSpPr>
            <p:nvPr/>
          </p:nvSpPr>
          <p:spPr bwMode="auto">
            <a:xfrm>
              <a:off x="-186" y="287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7" name="Line 46"/>
            <p:cNvSpPr>
              <a:spLocks noChangeShapeType="1"/>
            </p:cNvSpPr>
            <p:nvPr/>
          </p:nvSpPr>
          <p:spPr bwMode="auto">
            <a:xfrm>
              <a:off x="-186" y="288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8" name="Line 47"/>
            <p:cNvSpPr>
              <a:spLocks noChangeShapeType="1"/>
            </p:cNvSpPr>
            <p:nvPr/>
          </p:nvSpPr>
          <p:spPr bwMode="auto">
            <a:xfrm>
              <a:off x="-186" y="288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9" name="Rectangle 48"/>
            <p:cNvSpPr>
              <a:spLocks noChangeArrowheads="1"/>
            </p:cNvSpPr>
            <p:nvPr/>
          </p:nvSpPr>
          <p:spPr bwMode="auto">
            <a:xfrm>
              <a:off x="2604" y="2725"/>
              <a:ext cx="5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270" name="Freeform 49"/>
            <p:cNvSpPr>
              <a:spLocks/>
            </p:cNvSpPr>
            <p:nvPr/>
          </p:nvSpPr>
          <p:spPr bwMode="auto">
            <a:xfrm>
              <a:off x="2632" y="2839"/>
              <a:ext cx="25" cy="89"/>
            </a:xfrm>
            <a:custGeom>
              <a:avLst/>
              <a:gdLst>
                <a:gd name="T0" fmla="*/ 0 w 25"/>
                <a:gd name="T1" fmla="*/ 0 h 89"/>
                <a:gd name="T2" fmla="*/ 25 w 25"/>
                <a:gd name="T3" fmla="*/ 44 h 89"/>
                <a:gd name="T4" fmla="*/ 0 w 25"/>
                <a:gd name="T5" fmla="*/ 89 h 89"/>
                <a:gd name="T6" fmla="*/ 0 w 25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89"/>
                <a:gd name="T14" fmla="*/ 25 w 25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89">
                  <a:moveTo>
                    <a:pt x="0" y="0"/>
                  </a:moveTo>
                  <a:lnTo>
                    <a:pt x="25" y="44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71" name="Line 50"/>
            <p:cNvSpPr>
              <a:spLocks noChangeShapeType="1"/>
            </p:cNvSpPr>
            <p:nvPr/>
          </p:nvSpPr>
          <p:spPr bwMode="auto">
            <a:xfrm flipV="1">
              <a:off x="123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2" name="Line 51"/>
            <p:cNvSpPr>
              <a:spLocks noChangeShapeType="1"/>
            </p:cNvSpPr>
            <p:nvPr/>
          </p:nvSpPr>
          <p:spPr bwMode="auto">
            <a:xfrm flipV="1">
              <a:off x="123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3" name="Line 52"/>
            <p:cNvSpPr>
              <a:spLocks noChangeShapeType="1"/>
            </p:cNvSpPr>
            <p:nvPr/>
          </p:nvSpPr>
          <p:spPr bwMode="auto">
            <a:xfrm flipV="1">
              <a:off x="123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4" name="Line 53"/>
            <p:cNvSpPr>
              <a:spLocks noChangeShapeType="1"/>
            </p:cNvSpPr>
            <p:nvPr/>
          </p:nvSpPr>
          <p:spPr bwMode="auto">
            <a:xfrm flipV="1">
              <a:off x="123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5" name="Rectangle 54"/>
            <p:cNvSpPr>
              <a:spLocks noChangeArrowheads="1"/>
            </p:cNvSpPr>
            <p:nvPr/>
          </p:nvSpPr>
          <p:spPr bwMode="auto">
            <a:xfrm>
              <a:off x="1270" y="1113"/>
              <a:ext cx="5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276" name="Freeform 55"/>
            <p:cNvSpPr>
              <a:spLocks/>
            </p:cNvSpPr>
            <p:nvPr/>
          </p:nvSpPr>
          <p:spPr bwMode="auto">
            <a:xfrm>
              <a:off x="1211" y="1128"/>
              <a:ext cx="51" cy="44"/>
            </a:xfrm>
            <a:custGeom>
              <a:avLst/>
              <a:gdLst>
                <a:gd name="T0" fmla="*/ 0 w 51"/>
                <a:gd name="T1" fmla="*/ 44 h 44"/>
                <a:gd name="T2" fmla="*/ 26 w 51"/>
                <a:gd name="T3" fmla="*/ 0 h 44"/>
                <a:gd name="T4" fmla="*/ 51 w 51"/>
                <a:gd name="T5" fmla="*/ 44 h 44"/>
                <a:gd name="T6" fmla="*/ 0 w 51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4"/>
                <a:gd name="T14" fmla="*/ 51 w 5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4">
                  <a:moveTo>
                    <a:pt x="0" y="44"/>
                  </a:moveTo>
                  <a:lnTo>
                    <a:pt x="26" y="0"/>
                  </a:lnTo>
                  <a:lnTo>
                    <a:pt x="5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77" name="Rectangle 56"/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78" name="Line 57"/>
            <p:cNvSpPr>
              <a:spLocks noChangeShapeType="1"/>
            </p:cNvSpPr>
            <p:nvPr/>
          </p:nvSpPr>
          <p:spPr bwMode="auto">
            <a:xfrm>
              <a:off x="5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9" name="Rectangle 58"/>
            <p:cNvSpPr>
              <a:spLocks noChangeArrowheads="1"/>
            </p:cNvSpPr>
            <p:nvPr/>
          </p:nvSpPr>
          <p:spPr bwMode="auto">
            <a:xfrm>
              <a:off x="23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280" name="Line 59"/>
            <p:cNvSpPr>
              <a:spLocks noChangeShapeType="1"/>
            </p:cNvSpPr>
            <p:nvPr/>
          </p:nvSpPr>
          <p:spPr bwMode="auto">
            <a:xfrm>
              <a:off x="28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1" name="Rectangle 60"/>
            <p:cNvSpPr>
              <a:spLocks noChangeArrowheads="1"/>
            </p:cNvSpPr>
            <p:nvPr/>
          </p:nvSpPr>
          <p:spPr bwMode="auto">
            <a:xfrm>
              <a:off x="260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2282" name="Line 61"/>
            <p:cNvSpPr>
              <a:spLocks noChangeShapeType="1"/>
            </p:cNvSpPr>
            <p:nvPr/>
          </p:nvSpPr>
          <p:spPr bwMode="auto">
            <a:xfrm>
              <a:off x="52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3" name="Rectangle 62"/>
            <p:cNvSpPr>
              <a:spLocks noChangeArrowheads="1"/>
            </p:cNvSpPr>
            <p:nvPr/>
          </p:nvSpPr>
          <p:spPr bwMode="auto">
            <a:xfrm>
              <a:off x="497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2284" name="Line 63"/>
            <p:cNvSpPr>
              <a:spLocks noChangeShapeType="1"/>
            </p:cNvSpPr>
            <p:nvPr/>
          </p:nvSpPr>
          <p:spPr bwMode="auto">
            <a:xfrm>
              <a:off x="76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5" name="Rectangle 64"/>
            <p:cNvSpPr>
              <a:spLocks noChangeArrowheads="1"/>
            </p:cNvSpPr>
            <p:nvPr/>
          </p:nvSpPr>
          <p:spPr bwMode="auto">
            <a:xfrm>
              <a:off x="734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286" name="Line 65"/>
            <p:cNvSpPr>
              <a:spLocks noChangeShapeType="1"/>
            </p:cNvSpPr>
            <p:nvPr/>
          </p:nvSpPr>
          <p:spPr bwMode="auto">
            <a:xfrm>
              <a:off x="999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7" name="Rectangle 66"/>
            <p:cNvSpPr>
              <a:spLocks noChangeArrowheads="1"/>
            </p:cNvSpPr>
            <p:nvPr/>
          </p:nvSpPr>
          <p:spPr bwMode="auto">
            <a:xfrm>
              <a:off x="971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288" name="Rectangle 67"/>
            <p:cNvSpPr>
              <a:spLocks noChangeArrowheads="1"/>
            </p:cNvSpPr>
            <p:nvPr/>
          </p:nvSpPr>
          <p:spPr bwMode="auto">
            <a:xfrm>
              <a:off x="1248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289" name="Line 68"/>
            <p:cNvSpPr>
              <a:spLocks noChangeShapeType="1"/>
            </p:cNvSpPr>
            <p:nvPr/>
          </p:nvSpPr>
          <p:spPr bwMode="auto">
            <a:xfrm>
              <a:off x="1474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0" name="Rectangle 69"/>
            <p:cNvSpPr>
              <a:spLocks noChangeArrowheads="1"/>
            </p:cNvSpPr>
            <p:nvPr/>
          </p:nvSpPr>
          <p:spPr bwMode="auto">
            <a:xfrm>
              <a:off x="1476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291" name="Line 70"/>
            <p:cNvSpPr>
              <a:spLocks noChangeShapeType="1"/>
            </p:cNvSpPr>
            <p:nvPr/>
          </p:nvSpPr>
          <p:spPr bwMode="auto">
            <a:xfrm>
              <a:off x="171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2" name="Rectangle 71"/>
            <p:cNvSpPr>
              <a:spLocks noChangeArrowheads="1"/>
            </p:cNvSpPr>
            <p:nvPr/>
          </p:nvSpPr>
          <p:spPr bwMode="auto">
            <a:xfrm>
              <a:off x="1714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293" name="Line 72"/>
            <p:cNvSpPr>
              <a:spLocks noChangeShapeType="1"/>
            </p:cNvSpPr>
            <p:nvPr/>
          </p:nvSpPr>
          <p:spPr bwMode="auto">
            <a:xfrm>
              <a:off x="194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4" name="Rectangle 73"/>
            <p:cNvSpPr>
              <a:spLocks noChangeArrowheads="1"/>
            </p:cNvSpPr>
            <p:nvPr/>
          </p:nvSpPr>
          <p:spPr bwMode="auto">
            <a:xfrm>
              <a:off x="1951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295" name="Line 74"/>
            <p:cNvSpPr>
              <a:spLocks noChangeShapeType="1"/>
            </p:cNvSpPr>
            <p:nvPr/>
          </p:nvSpPr>
          <p:spPr bwMode="auto">
            <a:xfrm>
              <a:off x="218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6" name="Rectangle 75"/>
            <p:cNvSpPr>
              <a:spLocks noChangeArrowheads="1"/>
            </p:cNvSpPr>
            <p:nvPr/>
          </p:nvSpPr>
          <p:spPr bwMode="auto">
            <a:xfrm>
              <a:off x="2188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297" name="Line 76"/>
            <p:cNvSpPr>
              <a:spLocks noChangeShapeType="1"/>
            </p:cNvSpPr>
            <p:nvPr/>
          </p:nvSpPr>
          <p:spPr bwMode="auto">
            <a:xfrm>
              <a:off x="242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8" name="Rectangle 77"/>
            <p:cNvSpPr>
              <a:spLocks noChangeArrowheads="1"/>
            </p:cNvSpPr>
            <p:nvPr/>
          </p:nvSpPr>
          <p:spPr bwMode="auto">
            <a:xfrm>
              <a:off x="2425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299" name="Rectangle 78"/>
            <p:cNvSpPr>
              <a:spLocks noChangeArrowheads="1"/>
            </p:cNvSpPr>
            <p:nvPr/>
          </p:nvSpPr>
          <p:spPr bwMode="auto">
            <a:xfrm>
              <a:off x="1164" y="3422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300" name="Line 79"/>
            <p:cNvSpPr>
              <a:spLocks noChangeShapeType="1"/>
            </p:cNvSpPr>
            <p:nvPr/>
          </p:nvSpPr>
          <p:spPr bwMode="auto">
            <a:xfrm>
              <a:off x="1223" y="347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1" name="Rectangle 80"/>
            <p:cNvSpPr>
              <a:spLocks noChangeArrowheads="1"/>
            </p:cNvSpPr>
            <p:nvPr/>
          </p:nvSpPr>
          <p:spPr bwMode="auto">
            <a:xfrm>
              <a:off x="1192" y="2250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302" name="Line 81"/>
            <p:cNvSpPr>
              <a:spLocks noChangeShapeType="1"/>
            </p:cNvSpPr>
            <p:nvPr/>
          </p:nvSpPr>
          <p:spPr bwMode="auto">
            <a:xfrm>
              <a:off x="1223" y="2300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3" name="Rectangle 82"/>
            <p:cNvSpPr>
              <a:spLocks noChangeArrowheads="1"/>
            </p:cNvSpPr>
            <p:nvPr/>
          </p:nvSpPr>
          <p:spPr bwMode="auto">
            <a:xfrm>
              <a:off x="1192" y="1662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304" name="Line 83"/>
            <p:cNvSpPr>
              <a:spLocks noChangeShapeType="1"/>
            </p:cNvSpPr>
            <p:nvPr/>
          </p:nvSpPr>
          <p:spPr bwMode="auto">
            <a:xfrm>
              <a:off x="1223" y="171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5" name="Rectangle 86"/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9" y="-2379"/>
            <a:ext cx="8612188" cy="639762"/>
          </a:xfrm>
        </p:spPr>
        <p:txBody>
          <a:bodyPr/>
          <a:lstStyle/>
          <a:p>
            <a:pPr>
              <a:defRPr/>
            </a:pPr>
            <a:r>
              <a:rPr lang="en-CA" sz="2700" dirty="0"/>
              <a:t>II) Where does the Radical Function Begin?</a:t>
            </a:r>
          </a:p>
        </p:txBody>
      </p:sp>
      <p:sp>
        <p:nvSpPr>
          <p:cNvPr id="2060" name="Content Placeholder 2"/>
          <p:cNvSpPr>
            <a:spLocks noGrp="1"/>
          </p:cNvSpPr>
          <p:nvPr>
            <p:ph sz="quarter" idx="1"/>
          </p:nvPr>
        </p:nvSpPr>
        <p:spPr>
          <a:xfrm>
            <a:off x="190416" y="544514"/>
            <a:ext cx="11201484" cy="1878010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/>
              <a:t>Since you can not square root a negative, use the equation inside the square root to determine: </a:t>
            </a:r>
          </a:p>
          <a:p>
            <a:pPr lvl="1"/>
            <a:r>
              <a:rPr lang="en-CA" dirty="0"/>
              <a:t>where the graph starts [Domain]</a:t>
            </a:r>
          </a:p>
          <a:p>
            <a:pPr lvl="1"/>
            <a:r>
              <a:rPr lang="en-CA" dirty="0"/>
              <a:t>Which direction it will point (LEFT or RIGHT) 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80345"/>
              </p:ext>
            </p:extLst>
          </p:nvPr>
        </p:nvGraphicFramePr>
        <p:xfrm>
          <a:off x="427147" y="2190107"/>
          <a:ext cx="1792178" cy="57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8975" imgH="253890" progId="Equation.DSMT4">
                  <p:embed/>
                </p:oleObj>
              </mc:Choice>
              <mc:Fallback>
                <p:oleObj name="Equation" r:id="rId3" imgW="748975" imgH="25389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47" y="2190107"/>
                        <a:ext cx="1792178" cy="579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936891"/>
              </p:ext>
            </p:extLst>
          </p:nvPr>
        </p:nvGraphicFramePr>
        <p:xfrm>
          <a:off x="5540377" y="2132443"/>
          <a:ext cx="18859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53800" progId="Equation.DSMT4">
                  <p:embed/>
                </p:oleObj>
              </mc:Choice>
              <mc:Fallback>
                <p:oleObj name="Equation" r:id="rId5" imgW="927000" imgH="2538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7" y="2132443"/>
                        <a:ext cx="18859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Oval 87"/>
          <p:cNvSpPr/>
          <p:nvPr/>
        </p:nvSpPr>
        <p:spPr>
          <a:xfrm>
            <a:off x="1276780" y="2242011"/>
            <a:ext cx="1020443" cy="503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52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662747"/>
              </p:ext>
            </p:extLst>
          </p:nvPr>
        </p:nvGraphicFramePr>
        <p:xfrm>
          <a:off x="2472644" y="2329505"/>
          <a:ext cx="12080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336" imgH="177723" progId="Equation.DSMT4">
                  <p:embed/>
                </p:oleObj>
              </mc:Choice>
              <mc:Fallback>
                <p:oleObj name="Equation" r:id="rId7" imgW="609336" imgH="177723" progId="Equation.DSMT4">
                  <p:embed/>
                  <p:pic>
                    <p:nvPicPr>
                      <p:cNvPr id="2052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644" y="2329505"/>
                        <a:ext cx="120808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728107"/>
              </p:ext>
            </p:extLst>
          </p:nvPr>
        </p:nvGraphicFramePr>
        <p:xfrm>
          <a:off x="2911618" y="2758595"/>
          <a:ext cx="9318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696" imgH="177723" progId="Equation.DSMT4">
                  <p:embed/>
                </p:oleObj>
              </mc:Choice>
              <mc:Fallback>
                <p:oleObj name="Equation" r:id="rId9" imgW="469696" imgH="177723" progId="Equation.DSMT4">
                  <p:embed/>
                  <p:pic>
                    <p:nvPicPr>
                      <p:cNvPr id="2053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618" y="2758595"/>
                        <a:ext cx="93186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Oval 90"/>
          <p:cNvSpPr/>
          <p:nvPr/>
        </p:nvSpPr>
        <p:spPr>
          <a:xfrm>
            <a:off x="2282825" y="5614989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2" name="Oval 91"/>
          <p:cNvSpPr/>
          <p:nvPr/>
        </p:nvSpPr>
        <p:spPr>
          <a:xfrm>
            <a:off x="6396150" y="2213136"/>
            <a:ext cx="954087" cy="407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54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09131"/>
              </p:ext>
            </p:extLst>
          </p:nvPr>
        </p:nvGraphicFramePr>
        <p:xfrm>
          <a:off x="8247063" y="2132013"/>
          <a:ext cx="15605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177480" progId="Equation.DSMT4">
                  <p:embed/>
                </p:oleObj>
              </mc:Choice>
              <mc:Fallback>
                <p:oleObj name="Equation" r:id="rId11" imgW="787320" imgH="177480" progId="Equation.DSMT4">
                  <p:embed/>
                  <p:pic>
                    <p:nvPicPr>
                      <p:cNvPr id="2054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7063" y="2132013"/>
                        <a:ext cx="15605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393032"/>
              </p:ext>
            </p:extLst>
          </p:nvPr>
        </p:nvGraphicFramePr>
        <p:xfrm>
          <a:off x="8859838" y="2536825"/>
          <a:ext cx="11064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177480" progId="Equation.DSMT4">
                  <p:embed/>
                </p:oleObj>
              </mc:Choice>
              <mc:Fallback>
                <p:oleObj name="Equation" r:id="rId13" imgW="558720" imgH="177480" progId="Equation.DSMT4">
                  <p:embed/>
                  <p:pic>
                    <p:nvPicPr>
                      <p:cNvPr id="2055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9838" y="2536825"/>
                        <a:ext cx="110648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51301"/>
              </p:ext>
            </p:extLst>
          </p:nvPr>
        </p:nvGraphicFramePr>
        <p:xfrm>
          <a:off x="9024938" y="2976563"/>
          <a:ext cx="7302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177480" progId="Equation.DSMT4">
                  <p:embed/>
                </p:oleObj>
              </mc:Choice>
              <mc:Fallback>
                <p:oleObj name="Equation" r:id="rId15" imgW="368280" imgH="177480" progId="Equation.DSMT4">
                  <p:embed/>
                  <p:pic>
                    <p:nvPicPr>
                      <p:cNvPr id="2056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4938" y="2976563"/>
                        <a:ext cx="7302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Oval 180"/>
          <p:cNvSpPr/>
          <p:nvPr/>
        </p:nvSpPr>
        <p:spPr>
          <a:xfrm>
            <a:off x="7716839" y="56578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07E6FD-13F8-97B0-BBDE-530FEDA3A242}"/>
              </a:ext>
            </a:extLst>
          </p:cNvPr>
          <p:cNvGrpSpPr/>
          <p:nvPr/>
        </p:nvGrpSpPr>
        <p:grpSpPr>
          <a:xfrm flipH="1">
            <a:off x="5771329" y="4268791"/>
            <a:ext cx="1978847" cy="1425571"/>
            <a:chOff x="7750177" y="4351338"/>
            <a:chExt cx="2151063" cy="1343024"/>
          </a:xfrm>
        </p:grpSpPr>
        <p:sp>
          <p:nvSpPr>
            <p:cNvPr id="7" name="Freeform 175">
              <a:extLst>
                <a:ext uri="{FF2B5EF4-FFF2-40B4-BE49-F238E27FC236}">
                  <a16:creationId xmlns:a16="http://schemas.microsoft.com/office/drawing/2014/main" id="{C9FD2F6F-5123-50CE-A3A8-5D5592C0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7" y="5524500"/>
              <a:ext cx="34925" cy="169862"/>
            </a:xfrm>
            <a:custGeom>
              <a:avLst/>
              <a:gdLst>
                <a:gd name="T0" fmla="*/ 22 w 9"/>
                <a:gd name="T1" fmla="*/ 0 h 28"/>
                <a:gd name="T2" fmla="*/ 17 w 9"/>
                <a:gd name="T3" fmla="*/ 11 h 28"/>
                <a:gd name="T4" fmla="*/ 12 w 9"/>
                <a:gd name="T5" fmla="*/ 27 h 28"/>
                <a:gd name="T6" fmla="*/ 7 w 9"/>
                <a:gd name="T7" fmla="*/ 42 h 28"/>
                <a:gd name="T8" fmla="*/ 2 w 9"/>
                <a:gd name="T9" fmla="*/ 69 h 28"/>
                <a:gd name="T10" fmla="*/ 0 w 9"/>
                <a:gd name="T11" fmla="*/ 92 h 28"/>
                <a:gd name="T12" fmla="*/ 0 w 9"/>
                <a:gd name="T13" fmla="*/ 96 h 28"/>
                <a:gd name="T14" fmla="*/ 0 w 9"/>
                <a:gd name="T15" fmla="*/ 99 h 28"/>
                <a:gd name="T16" fmla="*/ 0 w 9"/>
                <a:gd name="T17" fmla="*/ 103 h 28"/>
                <a:gd name="T18" fmla="*/ 0 w 9"/>
                <a:gd name="T19" fmla="*/ 107 h 28"/>
                <a:gd name="T20" fmla="*/ 0 w 9"/>
                <a:gd name="T21" fmla="*/ 10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28"/>
                <a:gd name="T35" fmla="*/ 9 w 9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28">
                  <a:moveTo>
                    <a:pt x="9" y="0"/>
                  </a:moveTo>
                  <a:lnTo>
                    <a:pt x="7" y="3"/>
                  </a:lnTo>
                  <a:lnTo>
                    <a:pt x="5" y="7"/>
                  </a:lnTo>
                  <a:lnTo>
                    <a:pt x="3" y="11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" name="Freeform 176">
              <a:extLst>
                <a:ext uri="{FF2B5EF4-FFF2-40B4-BE49-F238E27FC236}">
                  <a16:creationId xmlns:a16="http://schemas.microsoft.com/office/drawing/2014/main" id="{B4F0F799-54C7-4FA5-F6B1-ACEA37778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102" y="4351338"/>
              <a:ext cx="2116138" cy="1173162"/>
            </a:xfrm>
            <a:custGeom>
              <a:avLst/>
              <a:gdLst>
                <a:gd name="T0" fmla="*/ 20 w 541"/>
                <a:gd name="T1" fmla="*/ 697 h 193"/>
                <a:gd name="T2" fmla="*/ 44 w 541"/>
                <a:gd name="T3" fmla="*/ 659 h 193"/>
                <a:gd name="T4" fmla="*/ 69 w 541"/>
                <a:gd name="T5" fmla="*/ 628 h 193"/>
                <a:gd name="T6" fmla="*/ 94 w 541"/>
                <a:gd name="T7" fmla="*/ 597 h 193"/>
                <a:gd name="T8" fmla="*/ 118 w 541"/>
                <a:gd name="T9" fmla="*/ 574 h 193"/>
                <a:gd name="T10" fmla="*/ 143 w 541"/>
                <a:gd name="T11" fmla="*/ 551 h 193"/>
                <a:gd name="T12" fmla="*/ 168 w 541"/>
                <a:gd name="T13" fmla="*/ 528 h 193"/>
                <a:gd name="T14" fmla="*/ 192 w 541"/>
                <a:gd name="T15" fmla="*/ 509 h 193"/>
                <a:gd name="T16" fmla="*/ 217 w 541"/>
                <a:gd name="T17" fmla="*/ 490 h 193"/>
                <a:gd name="T18" fmla="*/ 241 w 541"/>
                <a:gd name="T19" fmla="*/ 471 h 193"/>
                <a:gd name="T20" fmla="*/ 266 w 541"/>
                <a:gd name="T21" fmla="*/ 456 h 193"/>
                <a:gd name="T22" fmla="*/ 291 w 541"/>
                <a:gd name="T23" fmla="*/ 440 h 193"/>
                <a:gd name="T24" fmla="*/ 315 w 541"/>
                <a:gd name="T25" fmla="*/ 425 h 193"/>
                <a:gd name="T26" fmla="*/ 340 w 541"/>
                <a:gd name="T27" fmla="*/ 410 h 193"/>
                <a:gd name="T28" fmla="*/ 365 w 541"/>
                <a:gd name="T29" fmla="*/ 394 h 193"/>
                <a:gd name="T30" fmla="*/ 389 w 541"/>
                <a:gd name="T31" fmla="*/ 379 h 193"/>
                <a:gd name="T32" fmla="*/ 414 w 541"/>
                <a:gd name="T33" fmla="*/ 364 h 193"/>
                <a:gd name="T34" fmla="*/ 439 w 541"/>
                <a:gd name="T35" fmla="*/ 352 h 193"/>
                <a:gd name="T36" fmla="*/ 463 w 541"/>
                <a:gd name="T37" fmla="*/ 341 h 193"/>
                <a:gd name="T38" fmla="*/ 488 w 541"/>
                <a:gd name="T39" fmla="*/ 325 h 193"/>
                <a:gd name="T40" fmla="*/ 513 w 541"/>
                <a:gd name="T41" fmla="*/ 314 h 193"/>
                <a:gd name="T42" fmla="*/ 537 w 541"/>
                <a:gd name="T43" fmla="*/ 302 h 193"/>
                <a:gd name="T44" fmla="*/ 562 w 541"/>
                <a:gd name="T45" fmla="*/ 291 h 193"/>
                <a:gd name="T46" fmla="*/ 586 w 541"/>
                <a:gd name="T47" fmla="*/ 280 h 193"/>
                <a:gd name="T48" fmla="*/ 611 w 541"/>
                <a:gd name="T49" fmla="*/ 268 h 193"/>
                <a:gd name="T50" fmla="*/ 636 w 541"/>
                <a:gd name="T51" fmla="*/ 257 h 193"/>
                <a:gd name="T52" fmla="*/ 660 w 541"/>
                <a:gd name="T53" fmla="*/ 245 h 193"/>
                <a:gd name="T54" fmla="*/ 685 w 541"/>
                <a:gd name="T55" fmla="*/ 234 h 193"/>
                <a:gd name="T56" fmla="*/ 710 w 541"/>
                <a:gd name="T57" fmla="*/ 222 h 193"/>
                <a:gd name="T58" fmla="*/ 734 w 541"/>
                <a:gd name="T59" fmla="*/ 214 h 193"/>
                <a:gd name="T60" fmla="*/ 759 w 541"/>
                <a:gd name="T61" fmla="*/ 203 h 193"/>
                <a:gd name="T62" fmla="*/ 784 w 541"/>
                <a:gd name="T63" fmla="*/ 191 h 193"/>
                <a:gd name="T64" fmla="*/ 808 w 541"/>
                <a:gd name="T65" fmla="*/ 184 h 193"/>
                <a:gd name="T66" fmla="*/ 833 w 541"/>
                <a:gd name="T67" fmla="*/ 172 h 193"/>
                <a:gd name="T68" fmla="*/ 857 w 541"/>
                <a:gd name="T69" fmla="*/ 165 h 193"/>
                <a:gd name="T70" fmla="*/ 882 w 541"/>
                <a:gd name="T71" fmla="*/ 153 h 193"/>
                <a:gd name="T72" fmla="*/ 907 w 541"/>
                <a:gd name="T73" fmla="*/ 146 h 193"/>
                <a:gd name="T74" fmla="*/ 931 w 541"/>
                <a:gd name="T75" fmla="*/ 134 h 193"/>
                <a:gd name="T76" fmla="*/ 956 w 541"/>
                <a:gd name="T77" fmla="*/ 126 h 193"/>
                <a:gd name="T78" fmla="*/ 981 w 541"/>
                <a:gd name="T79" fmla="*/ 119 h 193"/>
                <a:gd name="T80" fmla="*/ 1005 w 541"/>
                <a:gd name="T81" fmla="*/ 107 h 193"/>
                <a:gd name="T82" fmla="*/ 1030 w 541"/>
                <a:gd name="T83" fmla="*/ 100 h 193"/>
                <a:gd name="T84" fmla="*/ 1055 w 541"/>
                <a:gd name="T85" fmla="*/ 92 h 193"/>
                <a:gd name="T86" fmla="*/ 1079 w 541"/>
                <a:gd name="T87" fmla="*/ 80 h 193"/>
                <a:gd name="T88" fmla="*/ 1104 w 541"/>
                <a:gd name="T89" fmla="*/ 73 h 193"/>
                <a:gd name="T90" fmla="*/ 1128 w 541"/>
                <a:gd name="T91" fmla="*/ 65 h 193"/>
                <a:gd name="T92" fmla="*/ 1153 w 541"/>
                <a:gd name="T93" fmla="*/ 57 h 193"/>
                <a:gd name="T94" fmla="*/ 1178 w 541"/>
                <a:gd name="T95" fmla="*/ 50 h 193"/>
                <a:gd name="T96" fmla="*/ 1202 w 541"/>
                <a:gd name="T97" fmla="*/ 38 h 193"/>
                <a:gd name="T98" fmla="*/ 1227 w 541"/>
                <a:gd name="T99" fmla="*/ 31 h 193"/>
                <a:gd name="T100" fmla="*/ 1252 w 541"/>
                <a:gd name="T101" fmla="*/ 23 h 193"/>
                <a:gd name="T102" fmla="*/ 1276 w 541"/>
                <a:gd name="T103" fmla="*/ 15 h 193"/>
                <a:gd name="T104" fmla="*/ 1301 w 541"/>
                <a:gd name="T105" fmla="*/ 8 h 193"/>
                <a:gd name="T106" fmla="*/ 1326 w 541"/>
                <a:gd name="T107" fmla="*/ 0 h 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1"/>
                <a:gd name="T163" fmla="*/ 0 h 193"/>
                <a:gd name="T164" fmla="*/ 541 w 541"/>
                <a:gd name="T165" fmla="*/ 193 h 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1" h="193">
                  <a:moveTo>
                    <a:pt x="0" y="193"/>
                  </a:moveTo>
                  <a:lnTo>
                    <a:pt x="2" y="190"/>
                  </a:lnTo>
                  <a:lnTo>
                    <a:pt x="4" y="187"/>
                  </a:lnTo>
                  <a:lnTo>
                    <a:pt x="6" y="184"/>
                  </a:lnTo>
                  <a:lnTo>
                    <a:pt x="8" y="182"/>
                  </a:lnTo>
                  <a:lnTo>
                    <a:pt x="10" y="180"/>
                  </a:lnTo>
                  <a:lnTo>
                    <a:pt x="12" y="178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18" y="172"/>
                  </a:lnTo>
                  <a:lnTo>
                    <a:pt x="20" y="170"/>
                  </a:lnTo>
                  <a:lnTo>
                    <a:pt x="22" y="168"/>
                  </a:lnTo>
                  <a:lnTo>
                    <a:pt x="24" y="167"/>
                  </a:lnTo>
                  <a:lnTo>
                    <a:pt x="26" y="165"/>
                  </a:lnTo>
                  <a:lnTo>
                    <a:pt x="28" y="164"/>
                  </a:lnTo>
                  <a:lnTo>
                    <a:pt x="30" y="162"/>
                  </a:lnTo>
                  <a:lnTo>
                    <a:pt x="32" y="161"/>
                  </a:lnTo>
                  <a:lnTo>
                    <a:pt x="34" y="159"/>
                  </a:lnTo>
                  <a:lnTo>
                    <a:pt x="36" y="158"/>
                  </a:lnTo>
                  <a:lnTo>
                    <a:pt x="38" y="156"/>
                  </a:lnTo>
                  <a:lnTo>
                    <a:pt x="40" y="155"/>
                  </a:lnTo>
                  <a:lnTo>
                    <a:pt x="42" y="154"/>
                  </a:lnTo>
                  <a:lnTo>
                    <a:pt x="44" y="152"/>
                  </a:lnTo>
                  <a:lnTo>
                    <a:pt x="46" y="151"/>
                  </a:lnTo>
                  <a:lnTo>
                    <a:pt x="48" y="150"/>
                  </a:lnTo>
                  <a:lnTo>
                    <a:pt x="50" y="149"/>
                  </a:lnTo>
                  <a:lnTo>
                    <a:pt x="52" y="147"/>
                  </a:lnTo>
                  <a:lnTo>
                    <a:pt x="54" y="146"/>
                  </a:lnTo>
                  <a:lnTo>
                    <a:pt x="56" y="145"/>
                  </a:lnTo>
                  <a:lnTo>
                    <a:pt x="58" y="144"/>
                  </a:lnTo>
                  <a:lnTo>
                    <a:pt x="60" y="143"/>
                  </a:lnTo>
                  <a:lnTo>
                    <a:pt x="62" y="142"/>
                  </a:lnTo>
                  <a:lnTo>
                    <a:pt x="64" y="140"/>
                  </a:lnTo>
                  <a:lnTo>
                    <a:pt x="66" y="139"/>
                  </a:lnTo>
                  <a:lnTo>
                    <a:pt x="68" y="138"/>
                  </a:lnTo>
                  <a:lnTo>
                    <a:pt x="70" y="137"/>
                  </a:lnTo>
                  <a:lnTo>
                    <a:pt x="72" y="136"/>
                  </a:lnTo>
                  <a:lnTo>
                    <a:pt x="74" y="135"/>
                  </a:lnTo>
                  <a:lnTo>
                    <a:pt x="76" y="134"/>
                  </a:lnTo>
                  <a:lnTo>
                    <a:pt x="78" y="133"/>
                  </a:lnTo>
                  <a:lnTo>
                    <a:pt x="80" y="132"/>
                  </a:lnTo>
                  <a:lnTo>
                    <a:pt x="82" y="131"/>
                  </a:lnTo>
                  <a:lnTo>
                    <a:pt x="84" y="130"/>
                  </a:lnTo>
                  <a:lnTo>
                    <a:pt x="86" y="129"/>
                  </a:lnTo>
                  <a:lnTo>
                    <a:pt x="88" y="128"/>
                  </a:lnTo>
                  <a:lnTo>
                    <a:pt x="90" y="127"/>
                  </a:lnTo>
                  <a:lnTo>
                    <a:pt x="92" y="126"/>
                  </a:lnTo>
                  <a:lnTo>
                    <a:pt x="94" y="125"/>
                  </a:lnTo>
                  <a:lnTo>
                    <a:pt x="96" y="124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2" y="122"/>
                  </a:lnTo>
                  <a:lnTo>
                    <a:pt x="104" y="121"/>
                  </a:lnTo>
                  <a:lnTo>
                    <a:pt x="106" y="120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2" y="117"/>
                  </a:lnTo>
                  <a:lnTo>
                    <a:pt x="114" y="116"/>
                  </a:lnTo>
                  <a:lnTo>
                    <a:pt x="116" y="116"/>
                  </a:lnTo>
                  <a:lnTo>
                    <a:pt x="118" y="115"/>
                  </a:lnTo>
                  <a:lnTo>
                    <a:pt x="120" y="114"/>
                  </a:lnTo>
                  <a:lnTo>
                    <a:pt x="122" y="113"/>
                  </a:lnTo>
                  <a:lnTo>
                    <a:pt x="124" y="112"/>
                  </a:lnTo>
                  <a:lnTo>
                    <a:pt x="126" y="111"/>
                  </a:lnTo>
                  <a:lnTo>
                    <a:pt x="128" y="111"/>
                  </a:lnTo>
                  <a:lnTo>
                    <a:pt x="130" y="110"/>
                  </a:lnTo>
                  <a:lnTo>
                    <a:pt x="132" y="109"/>
                  </a:lnTo>
                  <a:lnTo>
                    <a:pt x="134" y="108"/>
                  </a:lnTo>
                  <a:lnTo>
                    <a:pt x="136" y="107"/>
                  </a:lnTo>
                  <a:lnTo>
                    <a:pt x="138" y="107"/>
                  </a:lnTo>
                  <a:lnTo>
                    <a:pt x="140" y="106"/>
                  </a:lnTo>
                  <a:lnTo>
                    <a:pt x="142" y="105"/>
                  </a:lnTo>
                  <a:lnTo>
                    <a:pt x="144" y="104"/>
                  </a:lnTo>
                  <a:lnTo>
                    <a:pt x="146" y="104"/>
                  </a:lnTo>
                  <a:lnTo>
                    <a:pt x="148" y="103"/>
                  </a:lnTo>
                  <a:lnTo>
                    <a:pt x="150" y="102"/>
                  </a:lnTo>
                  <a:lnTo>
                    <a:pt x="152" y="101"/>
                  </a:lnTo>
                  <a:lnTo>
                    <a:pt x="154" y="101"/>
                  </a:lnTo>
                  <a:lnTo>
                    <a:pt x="156" y="100"/>
                  </a:lnTo>
                  <a:lnTo>
                    <a:pt x="158" y="99"/>
                  </a:lnTo>
                  <a:lnTo>
                    <a:pt x="160" y="98"/>
                  </a:lnTo>
                  <a:lnTo>
                    <a:pt x="162" y="98"/>
                  </a:lnTo>
                  <a:lnTo>
                    <a:pt x="164" y="97"/>
                  </a:lnTo>
                  <a:lnTo>
                    <a:pt x="166" y="96"/>
                  </a:lnTo>
                  <a:lnTo>
                    <a:pt x="168" y="95"/>
                  </a:lnTo>
                  <a:lnTo>
                    <a:pt x="170" y="95"/>
                  </a:lnTo>
                  <a:lnTo>
                    <a:pt x="172" y="94"/>
                  </a:lnTo>
                  <a:lnTo>
                    <a:pt x="174" y="93"/>
                  </a:lnTo>
                  <a:lnTo>
                    <a:pt x="176" y="93"/>
                  </a:lnTo>
                  <a:lnTo>
                    <a:pt x="178" y="92"/>
                  </a:lnTo>
                  <a:lnTo>
                    <a:pt x="180" y="91"/>
                  </a:lnTo>
                  <a:lnTo>
                    <a:pt x="182" y="91"/>
                  </a:lnTo>
                  <a:lnTo>
                    <a:pt x="184" y="90"/>
                  </a:lnTo>
                  <a:lnTo>
                    <a:pt x="186" y="89"/>
                  </a:lnTo>
                  <a:lnTo>
                    <a:pt x="188" y="89"/>
                  </a:lnTo>
                  <a:lnTo>
                    <a:pt x="190" y="88"/>
                  </a:lnTo>
                  <a:lnTo>
                    <a:pt x="192" y="87"/>
                  </a:lnTo>
                  <a:lnTo>
                    <a:pt x="194" y="87"/>
                  </a:lnTo>
                  <a:lnTo>
                    <a:pt x="196" y="86"/>
                  </a:lnTo>
                  <a:lnTo>
                    <a:pt x="198" y="85"/>
                  </a:lnTo>
                  <a:lnTo>
                    <a:pt x="200" y="85"/>
                  </a:lnTo>
                  <a:lnTo>
                    <a:pt x="202" y="84"/>
                  </a:lnTo>
                  <a:lnTo>
                    <a:pt x="204" y="83"/>
                  </a:lnTo>
                  <a:lnTo>
                    <a:pt x="206" y="83"/>
                  </a:lnTo>
                  <a:lnTo>
                    <a:pt x="208" y="82"/>
                  </a:lnTo>
                  <a:lnTo>
                    <a:pt x="210" y="81"/>
                  </a:lnTo>
                  <a:lnTo>
                    <a:pt x="212" y="81"/>
                  </a:lnTo>
                  <a:lnTo>
                    <a:pt x="214" y="80"/>
                  </a:lnTo>
                  <a:lnTo>
                    <a:pt x="216" y="79"/>
                  </a:lnTo>
                  <a:lnTo>
                    <a:pt x="218" y="79"/>
                  </a:lnTo>
                  <a:lnTo>
                    <a:pt x="220" y="78"/>
                  </a:lnTo>
                  <a:lnTo>
                    <a:pt x="222" y="78"/>
                  </a:lnTo>
                  <a:lnTo>
                    <a:pt x="224" y="77"/>
                  </a:lnTo>
                  <a:lnTo>
                    <a:pt x="226" y="76"/>
                  </a:lnTo>
                  <a:lnTo>
                    <a:pt x="228" y="76"/>
                  </a:lnTo>
                  <a:lnTo>
                    <a:pt x="230" y="75"/>
                  </a:lnTo>
                  <a:lnTo>
                    <a:pt x="232" y="74"/>
                  </a:lnTo>
                  <a:lnTo>
                    <a:pt x="234" y="74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40" y="72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0"/>
                  </a:lnTo>
                  <a:lnTo>
                    <a:pt x="248" y="70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4" y="68"/>
                  </a:lnTo>
                  <a:lnTo>
                    <a:pt x="256" y="67"/>
                  </a:lnTo>
                  <a:lnTo>
                    <a:pt x="258" y="67"/>
                  </a:lnTo>
                  <a:lnTo>
                    <a:pt x="260" y="66"/>
                  </a:lnTo>
                  <a:lnTo>
                    <a:pt x="262" y="66"/>
                  </a:lnTo>
                  <a:lnTo>
                    <a:pt x="264" y="65"/>
                  </a:lnTo>
                  <a:lnTo>
                    <a:pt x="266" y="64"/>
                  </a:lnTo>
                  <a:lnTo>
                    <a:pt x="268" y="64"/>
                  </a:lnTo>
                  <a:lnTo>
                    <a:pt x="270" y="63"/>
                  </a:lnTo>
                  <a:lnTo>
                    <a:pt x="272" y="63"/>
                  </a:lnTo>
                  <a:lnTo>
                    <a:pt x="274" y="62"/>
                  </a:lnTo>
                  <a:lnTo>
                    <a:pt x="276" y="62"/>
                  </a:lnTo>
                  <a:lnTo>
                    <a:pt x="278" y="61"/>
                  </a:lnTo>
                  <a:lnTo>
                    <a:pt x="280" y="61"/>
                  </a:lnTo>
                  <a:lnTo>
                    <a:pt x="282" y="60"/>
                  </a:lnTo>
                  <a:lnTo>
                    <a:pt x="284" y="59"/>
                  </a:lnTo>
                  <a:lnTo>
                    <a:pt x="286" y="59"/>
                  </a:lnTo>
                  <a:lnTo>
                    <a:pt x="288" y="58"/>
                  </a:lnTo>
                  <a:lnTo>
                    <a:pt x="290" y="58"/>
                  </a:lnTo>
                  <a:lnTo>
                    <a:pt x="292" y="57"/>
                  </a:lnTo>
                  <a:lnTo>
                    <a:pt x="294" y="57"/>
                  </a:lnTo>
                  <a:lnTo>
                    <a:pt x="296" y="56"/>
                  </a:lnTo>
                  <a:lnTo>
                    <a:pt x="298" y="56"/>
                  </a:lnTo>
                  <a:lnTo>
                    <a:pt x="300" y="55"/>
                  </a:lnTo>
                  <a:lnTo>
                    <a:pt x="302" y="55"/>
                  </a:lnTo>
                  <a:lnTo>
                    <a:pt x="304" y="54"/>
                  </a:lnTo>
                  <a:lnTo>
                    <a:pt x="306" y="53"/>
                  </a:lnTo>
                  <a:lnTo>
                    <a:pt x="308" y="53"/>
                  </a:lnTo>
                  <a:lnTo>
                    <a:pt x="310" y="52"/>
                  </a:lnTo>
                  <a:lnTo>
                    <a:pt x="312" y="52"/>
                  </a:lnTo>
                  <a:lnTo>
                    <a:pt x="314" y="51"/>
                  </a:lnTo>
                  <a:lnTo>
                    <a:pt x="316" y="51"/>
                  </a:lnTo>
                  <a:lnTo>
                    <a:pt x="318" y="50"/>
                  </a:lnTo>
                  <a:lnTo>
                    <a:pt x="320" y="50"/>
                  </a:lnTo>
                  <a:lnTo>
                    <a:pt x="322" y="49"/>
                  </a:lnTo>
                  <a:lnTo>
                    <a:pt x="324" y="49"/>
                  </a:lnTo>
                  <a:lnTo>
                    <a:pt x="326" y="48"/>
                  </a:lnTo>
                  <a:lnTo>
                    <a:pt x="328" y="48"/>
                  </a:lnTo>
                  <a:lnTo>
                    <a:pt x="330" y="47"/>
                  </a:lnTo>
                  <a:lnTo>
                    <a:pt x="332" y="47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8" y="45"/>
                  </a:lnTo>
                  <a:lnTo>
                    <a:pt x="340" y="45"/>
                  </a:lnTo>
                  <a:lnTo>
                    <a:pt x="342" y="44"/>
                  </a:lnTo>
                  <a:lnTo>
                    <a:pt x="344" y="44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50" y="42"/>
                  </a:lnTo>
                  <a:lnTo>
                    <a:pt x="352" y="42"/>
                  </a:lnTo>
                  <a:lnTo>
                    <a:pt x="354" y="41"/>
                  </a:lnTo>
                  <a:lnTo>
                    <a:pt x="356" y="41"/>
                  </a:lnTo>
                  <a:lnTo>
                    <a:pt x="358" y="40"/>
                  </a:lnTo>
                  <a:lnTo>
                    <a:pt x="360" y="40"/>
                  </a:lnTo>
                  <a:lnTo>
                    <a:pt x="362" y="39"/>
                  </a:lnTo>
                  <a:lnTo>
                    <a:pt x="364" y="39"/>
                  </a:lnTo>
                  <a:lnTo>
                    <a:pt x="366" y="38"/>
                  </a:lnTo>
                  <a:lnTo>
                    <a:pt x="368" y="38"/>
                  </a:lnTo>
                  <a:lnTo>
                    <a:pt x="370" y="37"/>
                  </a:lnTo>
                  <a:lnTo>
                    <a:pt x="372" y="37"/>
                  </a:lnTo>
                  <a:lnTo>
                    <a:pt x="374" y="36"/>
                  </a:lnTo>
                  <a:lnTo>
                    <a:pt x="376" y="36"/>
                  </a:lnTo>
                  <a:lnTo>
                    <a:pt x="378" y="35"/>
                  </a:lnTo>
                  <a:lnTo>
                    <a:pt x="380" y="35"/>
                  </a:lnTo>
                  <a:lnTo>
                    <a:pt x="382" y="34"/>
                  </a:lnTo>
                  <a:lnTo>
                    <a:pt x="384" y="34"/>
                  </a:lnTo>
                  <a:lnTo>
                    <a:pt x="386" y="33"/>
                  </a:lnTo>
                  <a:lnTo>
                    <a:pt x="388" y="33"/>
                  </a:lnTo>
                  <a:lnTo>
                    <a:pt x="390" y="32"/>
                  </a:lnTo>
                  <a:lnTo>
                    <a:pt x="392" y="32"/>
                  </a:lnTo>
                  <a:lnTo>
                    <a:pt x="394" y="31"/>
                  </a:lnTo>
                  <a:lnTo>
                    <a:pt x="396" y="31"/>
                  </a:lnTo>
                  <a:lnTo>
                    <a:pt x="398" y="31"/>
                  </a:lnTo>
                  <a:lnTo>
                    <a:pt x="400" y="30"/>
                  </a:lnTo>
                  <a:lnTo>
                    <a:pt x="402" y="30"/>
                  </a:lnTo>
                  <a:lnTo>
                    <a:pt x="404" y="29"/>
                  </a:lnTo>
                  <a:lnTo>
                    <a:pt x="406" y="29"/>
                  </a:lnTo>
                  <a:lnTo>
                    <a:pt x="408" y="28"/>
                  </a:lnTo>
                  <a:lnTo>
                    <a:pt x="410" y="28"/>
                  </a:lnTo>
                  <a:lnTo>
                    <a:pt x="412" y="27"/>
                  </a:lnTo>
                  <a:lnTo>
                    <a:pt x="414" y="27"/>
                  </a:lnTo>
                  <a:lnTo>
                    <a:pt x="416" y="26"/>
                  </a:lnTo>
                  <a:lnTo>
                    <a:pt x="418" y="26"/>
                  </a:lnTo>
                  <a:lnTo>
                    <a:pt x="420" y="25"/>
                  </a:lnTo>
                  <a:lnTo>
                    <a:pt x="422" y="25"/>
                  </a:lnTo>
                  <a:lnTo>
                    <a:pt x="424" y="25"/>
                  </a:lnTo>
                  <a:lnTo>
                    <a:pt x="426" y="24"/>
                  </a:lnTo>
                  <a:lnTo>
                    <a:pt x="428" y="24"/>
                  </a:lnTo>
                  <a:lnTo>
                    <a:pt x="430" y="23"/>
                  </a:lnTo>
                  <a:lnTo>
                    <a:pt x="432" y="23"/>
                  </a:lnTo>
                  <a:lnTo>
                    <a:pt x="434" y="22"/>
                  </a:lnTo>
                  <a:lnTo>
                    <a:pt x="436" y="22"/>
                  </a:lnTo>
                  <a:lnTo>
                    <a:pt x="438" y="21"/>
                  </a:lnTo>
                  <a:lnTo>
                    <a:pt x="440" y="21"/>
                  </a:lnTo>
                  <a:lnTo>
                    <a:pt x="442" y="20"/>
                  </a:lnTo>
                  <a:lnTo>
                    <a:pt x="444" y="20"/>
                  </a:lnTo>
                  <a:lnTo>
                    <a:pt x="446" y="20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2" y="18"/>
                  </a:lnTo>
                  <a:lnTo>
                    <a:pt x="454" y="18"/>
                  </a:lnTo>
                  <a:lnTo>
                    <a:pt x="456" y="17"/>
                  </a:lnTo>
                  <a:lnTo>
                    <a:pt x="458" y="17"/>
                  </a:lnTo>
                  <a:lnTo>
                    <a:pt x="460" y="17"/>
                  </a:lnTo>
                  <a:lnTo>
                    <a:pt x="462" y="16"/>
                  </a:lnTo>
                  <a:lnTo>
                    <a:pt x="464" y="16"/>
                  </a:lnTo>
                  <a:lnTo>
                    <a:pt x="466" y="15"/>
                  </a:lnTo>
                  <a:lnTo>
                    <a:pt x="468" y="15"/>
                  </a:lnTo>
                  <a:lnTo>
                    <a:pt x="470" y="14"/>
                  </a:lnTo>
                  <a:lnTo>
                    <a:pt x="472" y="14"/>
                  </a:lnTo>
                  <a:lnTo>
                    <a:pt x="474" y="13"/>
                  </a:lnTo>
                  <a:lnTo>
                    <a:pt x="476" y="13"/>
                  </a:lnTo>
                  <a:lnTo>
                    <a:pt x="478" y="13"/>
                  </a:lnTo>
                  <a:lnTo>
                    <a:pt x="480" y="12"/>
                  </a:lnTo>
                  <a:lnTo>
                    <a:pt x="482" y="12"/>
                  </a:lnTo>
                  <a:lnTo>
                    <a:pt x="484" y="11"/>
                  </a:lnTo>
                  <a:lnTo>
                    <a:pt x="486" y="11"/>
                  </a:lnTo>
                  <a:lnTo>
                    <a:pt x="488" y="10"/>
                  </a:lnTo>
                  <a:lnTo>
                    <a:pt x="490" y="10"/>
                  </a:lnTo>
                  <a:lnTo>
                    <a:pt x="492" y="10"/>
                  </a:lnTo>
                  <a:lnTo>
                    <a:pt x="494" y="9"/>
                  </a:lnTo>
                  <a:lnTo>
                    <a:pt x="496" y="9"/>
                  </a:lnTo>
                  <a:lnTo>
                    <a:pt x="498" y="8"/>
                  </a:lnTo>
                  <a:lnTo>
                    <a:pt x="500" y="8"/>
                  </a:lnTo>
                  <a:lnTo>
                    <a:pt x="502" y="8"/>
                  </a:lnTo>
                  <a:lnTo>
                    <a:pt x="504" y="7"/>
                  </a:lnTo>
                  <a:lnTo>
                    <a:pt x="506" y="7"/>
                  </a:lnTo>
                  <a:lnTo>
                    <a:pt x="508" y="6"/>
                  </a:lnTo>
                  <a:lnTo>
                    <a:pt x="510" y="6"/>
                  </a:lnTo>
                  <a:lnTo>
                    <a:pt x="512" y="5"/>
                  </a:lnTo>
                  <a:lnTo>
                    <a:pt x="514" y="5"/>
                  </a:lnTo>
                  <a:lnTo>
                    <a:pt x="516" y="5"/>
                  </a:lnTo>
                  <a:lnTo>
                    <a:pt x="518" y="4"/>
                  </a:lnTo>
                  <a:lnTo>
                    <a:pt x="520" y="4"/>
                  </a:lnTo>
                  <a:lnTo>
                    <a:pt x="522" y="3"/>
                  </a:lnTo>
                  <a:lnTo>
                    <a:pt x="524" y="3"/>
                  </a:lnTo>
                  <a:lnTo>
                    <a:pt x="526" y="3"/>
                  </a:lnTo>
                  <a:lnTo>
                    <a:pt x="528" y="2"/>
                  </a:lnTo>
                  <a:lnTo>
                    <a:pt x="530" y="2"/>
                  </a:lnTo>
                  <a:lnTo>
                    <a:pt x="532" y="1"/>
                  </a:lnTo>
                  <a:lnTo>
                    <a:pt x="534" y="1"/>
                  </a:lnTo>
                  <a:lnTo>
                    <a:pt x="536" y="1"/>
                  </a:lnTo>
                  <a:lnTo>
                    <a:pt x="538" y="0"/>
                  </a:lnTo>
                  <a:lnTo>
                    <a:pt x="540" y="0"/>
                  </a:lnTo>
                  <a:lnTo>
                    <a:pt x="541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D5BCAB-FD72-7C86-BFB7-9A4E7C5EEC26}"/>
              </a:ext>
            </a:extLst>
          </p:cNvPr>
          <p:cNvGrpSpPr/>
          <p:nvPr/>
        </p:nvGrpSpPr>
        <p:grpSpPr>
          <a:xfrm>
            <a:off x="2320930" y="4498162"/>
            <a:ext cx="2952191" cy="1148666"/>
            <a:chOff x="2320930" y="4498162"/>
            <a:chExt cx="2952191" cy="1148666"/>
          </a:xfrm>
        </p:grpSpPr>
        <p:sp>
          <p:nvSpPr>
            <p:cNvPr id="10" name="Freeform 84">
              <a:extLst>
                <a:ext uri="{FF2B5EF4-FFF2-40B4-BE49-F238E27FC236}">
                  <a16:creationId xmlns:a16="http://schemas.microsoft.com/office/drawing/2014/main" id="{9964EC77-A75C-6BE3-B64F-8AE1C703E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30" y="5554835"/>
              <a:ext cx="21140" cy="91993"/>
            </a:xfrm>
            <a:custGeom>
              <a:avLst/>
              <a:gdLst>
                <a:gd name="T0" fmla="*/ 17 w 6"/>
                <a:gd name="T1" fmla="*/ 0 h 15"/>
                <a:gd name="T2" fmla="*/ 11 w 6"/>
                <a:gd name="T3" fmla="*/ 10 h 15"/>
                <a:gd name="T4" fmla="*/ 6 w 6"/>
                <a:gd name="T5" fmla="*/ 30 h 15"/>
                <a:gd name="T6" fmla="*/ 0 w 6"/>
                <a:gd name="T7" fmla="*/ 7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5"/>
                <a:gd name="T14" fmla="*/ 6 w 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5">
                  <a:moveTo>
                    <a:pt x="6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15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1" name="Freeform 85">
              <a:extLst>
                <a:ext uri="{FF2B5EF4-FFF2-40B4-BE49-F238E27FC236}">
                  <a16:creationId xmlns:a16="http://schemas.microsoft.com/office/drawing/2014/main" id="{C221E626-A100-2773-FF98-578DDC1C3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071" y="4498162"/>
              <a:ext cx="2931050" cy="1056672"/>
            </a:xfrm>
            <a:custGeom>
              <a:avLst/>
              <a:gdLst>
                <a:gd name="T0" fmla="*/ 33 w 845"/>
                <a:gd name="T1" fmla="*/ 791 h 172"/>
                <a:gd name="T2" fmla="*/ 73 w 845"/>
                <a:gd name="T3" fmla="*/ 746 h 172"/>
                <a:gd name="T4" fmla="*/ 112 w 845"/>
                <a:gd name="T5" fmla="*/ 712 h 172"/>
                <a:gd name="T6" fmla="*/ 151 w 845"/>
                <a:gd name="T7" fmla="*/ 682 h 172"/>
                <a:gd name="T8" fmla="*/ 190 w 845"/>
                <a:gd name="T9" fmla="*/ 652 h 172"/>
                <a:gd name="T10" fmla="*/ 229 w 845"/>
                <a:gd name="T11" fmla="*/ 628 h 172"/>
                <a:gd name="T12" fmla="*/ 268 w 845"/>
                <a:gd name="T13" fmla="*/ 603 h 172"/>
                <a:gd name="T14" fmla="*/ 307 w 845"/>
                <a:gd name="T15" fmla="*/ 583 h 172"/>
                <a:gd name="T16" fmla="*/ 346 w 845"/>
                <a:gd name="T17" fmla="*/ 563 h 172"/>
                <a:gd name="T18" fmla="*/ 385 w 845"/>
                <a:gd name="T19" fmla="*/ 544 h 172"/>
                <a:gd name="T20" fmla="*/ 424 w 845"/>
                <a:gd name="T21" fmla="*/ 529 h 172"/>
                <a:gd name="T22" fmla="*/ 463 w 845"/>
                <a:gd name="T23" fmla="*/ 509 h 172"/>
                <a:gd name="T24" fmla="*/ 502 w 845"/>
                <a:gd name="T25" fmla="*/ 494 h 172"/>
                <a:gd name="T26" fmla="*/ 541 w 845"/>
                <a:gd name="T27" fmla="*/ 474 h 172"/>
                <a:gd name="T28" fmla="*/ 580 w 845"/>
                <a:gd name="T29" fmla="*/ 460 h 172"/>
                <a:gd name="T30" fmla="*/ 619 w 845"/>
                <a:gd name="T31" fmla="*/ 445 h 172"/>
                <a:gd name="T32" fmla="*/ 658 w 845"/>
                <a:gd name="T33" fmla="*/ 430 h 172"/>
                <a:gd name="T34" fmla="*/ 697 w 845"/>
                <a:gd name="T35" fmla="*/ 420 h 172"/>
                <a:gd name="T36" fmla="*/ 736 w 845"/>
                <a:gd name="T37" fmla="*/ 405 h 172"/>
                <a:gd name="T38" fmla="*/ 775 w 845"/>
                <a:gd name="T39" fmla="*/ 390 h 172"/>
                <a:gd name="T40" fmla="*/ 814 w 845"/>
                <a:gd name="T41" fmla="*/ 376 h 172"/>
                <a:gd name="T42" fmla="*/ 854 w 845"/>
                <a:gd name="T43" fmla="*/ 366 h 172"/>
                <a:gd name="T44" fmla="*/ 893 w 845"/>
                <a:gd name="T45" fmla="*/ 351 h 172"/>
                <a:gd name="T46" fmla="*/ 932 w 845"/>
                <a:gd name="T47" fmla="*/ 341 h 172"/>
                <a:gd name="T48" fmla="*/ 971 w 845"/>
                <a:gd name="T49" fmla="*/ 326 h 172"/>
                <a:gd name="T50" fmla="*/ 1010 w 845"/>
                <a:gd name="T51" fmla="*/ 316 h 172"/>
                <a:gd name="T52" fmla="*/ 1049 w 845"/>
                <a:gd name="T53" fmla="*/ 306 h 172"/>
                <a:gd name="T54" fmla="*/ 1088 w 845"/>
                <a:gd name="T55" fmla="*/ 297 h 172"/>
                <a:gd name="T56" fmla="*/ 1127 w 845"/>
                <a:gd name="T57" fmla="*/ 282 h 172"/>
                <a:gd name="T58" fmla="*/ 1166 w 845"/>
                <a:gd name="T59" fmla="*/ 272 h 172"/>
                <a:gd name="T60" fmla="*/ 1205 w 845"/>
                <a:gd name="T61" fmla="*/ 262 h 172"/>
                <a:gd name="T62" fmla="*/ 1244 w 845"/>
                <a:gd name="T63" fmla="*/ 252 h 172"/>
                <a:gd name="T64" fmla="*/ 1283 w 845"/>
                <a:gd name="T65" fmla="*/ 242 h 172"/>
                <a:gd name="T66" fmla="*/ 1322 w 845"/>
                <a:gd name="T67" fmla="*/ 232 h 172"/>
                <a:gd name="T68" fmla="*/ 1361 w 845"/>
                <a:gd name="T69" fmla="*/ 222 h 172"/>
                <a:gd name="T70" fmla="*/ 1400 w 845"/>
                <a:gd name="T71" fmla="*/ 213 h 172"/>
                <a:gd name="T72" fmla="*/ 1439 w 845"/>
                <a:gd name="T73" fmla="*/ 203 h 172"/>
                <a:gd name="T74" fmla="*/ 1478 w 845"/>
                <a:gd name="T75" fmla="*/ 193 h 172"/>
                <a:gd name="T76" fmla="*/ 1517 w 845"/>
                <a:gd name="T77" fmla="*/ 183 h 172"/>
                <a:gd name="T78" fmla="*/ 1556 w 845"/>
                <a:gd name="T79" fmla="*/ 173 h 172"/>
                <a:gd name="T80" fmla="*/ 1596 w 845"/>
                <a:gd name="T81" fmla="*/ 163 h 172"/>
                <a:gd name="T82" fmla="*/ 1635 w 845"/>
                <a:gd name="T83" fmla="*/ 153 h 172"/>
                <a:gd name="T84" fmla="*/ 1674 w 845"/>
                <a:gd name="T85" fmla="*/ 143 h 172"/>
                <a:gd name="T86" fmla="*/ 1713 w 845"/>
                <a:gd name="T87" fmla="*/ 133 h 172"/>
                <a:gd name="T88" fmla="*/ 1752 w 845"/>
                <a:gd name="T89" fmla="*/ 128 h 172"/>
                <a:gd name="T90" fmla="*/ 1791 w 845"/>
                <a:gd name="T91" fmla="*/ 119 h 172"/>
                <a:gd name="T92" fmla="*/ 1830 w 845"/>
                <a:gd name="T93" fmla="*/ 109 h 172"/>
                <a:gd name="T94" fmla="*/ 1869 w 845"/>
                <a:gd name="T95" fmla="*/ 99 h 172"/>
                <a:gd name="T96" fmla="*/ 1908 w 845"/>
                <a:gd name="T97" fmla="*/ 94 h 172"/>
                <a:gd name="T98" fmla="*/ 1947 w 845"/>
                <a:gd name="T99" fmla="*/ 84 h 172"/>
                <a:gd name="T100" fmla="*/ 1986 w 845"/>
                <a:gd name="T101" fmla="*/ 74 h 172"/>
                <a:gd name="T102" fmla="*/ 2025 w 845"/>
                <a:gd name="T103" fmla="*/ 69 h 172"/>
                <a:gd name="T104" fmla="*/ 2064 w 845"/>
                <a:gd name="T105" fmla="*/ 59 h 172"/>
                <a:gd name="T106" fmla="*/ 2103 w 845"/>
                <a:gd name="T107" fmla="*/ 49 h 172"/>
                <a:gd name="T108" fmla="*/ 2142 w 845"/>
                <a:gd name="T109" fmla="*/ 44 h 172"/>
                <a:gd name="T110" fmla="*/ 2181 w 845"/>
                <a:gd name="T111" fmla="*/ 35 h 172"/>
                <a:gd name="T112" fmla="*/ 2220 w 845"/>
                <a:gd name="T113" fmla="*/ 25 h 172"/>
                <a:gd name="T114" fmla="*/ 2259 w 845"/>
                <a:gd name="T115" fmla="*/ 20 h 172"/>
                <a:gd name="T116" fmla="*/ 2298 w 845"/>
                <a:gd name="T117" fmla="*/ 10 h 172"/>
                <a:gd name="T118" fmla="*/ 2337 w 845"/>
                <a:gd name="T119" fmla="*/ 5 h 1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172"/>
                <a:gd name="T182" fmla="*/ 845 w 845"/>
                <a:gd name="T183" fmla="*/ 172 h 1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172">
                  <a:moveTo>
                    <a:pt x="0" y="172"/>
                  </a:moveTo>
                  <a:lnTo>
                    <a:pt x="2" y="169"/>
                  </a:lnTo>
                  <a:lnTo>
                    <a:pt x="4" y="167"/>
                  </a:lnTo>
                  <a:lnTo>
                    <a:pt x="6" y="165"/>
                  </a:lnTo>
                  <a:lnTo>
                    <a:pt x="8" y="163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4" y="159"/>
                  </a:lnTo>
                  <a:lnTo>
                    <a:pt x="16" y="157"/>
                  </a:lnTo>
                  <a:lnTo>
                    <a:pt x="18" y="156"/>
                  </a:lnTo>
                  <a:lnTo>
                    <a:pt x="20" y="155"/>
                  </a:lnTo>
                  <a:lnTo>
                    <a:pt x="22" y="153"/>
                  </a:lnTo>
                  <a:lnTo>
                    <a:pt x="24" y="152"/>
                  </a:lnTo>
                  <a:lnTo>
                    <a:pt x="26" y="151"/>
                  </a:lnTo>
                  <a:lnTo>
                    <a:pt x="28" y="150"/>
                  </a:lnTo>
                  <a:lnTo>
                    <a:pt x="30" y="149"/>
                  </a:lnTo>
                  <a:lnTo>
                    <a:pt x="32" y="148"/>
                  </a:lnTo>
                  <a:lnTo>
                    <a:pt x="34" y="147"/>
                  </a:lnTo>
                  <a:lnTo>
                    <a:pt x="36" y="146"/>
                  </a:lnTo>
                  <a:lnTo>
                    <a:pt x="38" y="145"/>
                  </a:lnTo>
                  <a:lnTo>
                    <a:pt x="40" y="144"/>
                  </a:lnTo>
                  <a:lnTo>
                    <a:pt x="42" y="143"/>
                  </a:lnTo>
                  <a:lnTo>
                    <a:pt x="44" y="142"/>
                  </a:lnTo>
                  <a:lnTo>
                    <a:pt x="46" y="141"/>
                  </a:lnTo>
                  <a:lnTo>
                    <a:pt x="48" y="140"/>
                  </a:lnTo>
                  <a:lnTo>
                    <a:pt x="50" y="139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6" y="137"/>
                  </a:lnTo>
                  <a:lnTo>
                    <a:pt x="58" y="136"/>
                  </a:lnTo>
                  <a:lnTo>
                    <a:pt x="60" y="135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6" y="133"/>
                  </a:lnTo>
                  <a:lnTo>
                    <a:pt x="68" y="132"/>
                  </a:lnTo>
                  <a:lnTo>
                    <a:pt x="70" y="131"/>
                  </a:lnTo>
                  <a:lnTo>
                    <a:pt x="72" y="131"/>
                  </a:lnTo>
                  <a:lnTo>
                    <a:pt x="74" y="130"/>
                  </a:lnTo>
                  <a:lnTo>
                    <a:pt x="76" y="129"/>
                  </a:lnTo>
                  <a:lnTo>
                    <a:pt x="78" y="128"/>
                  </a:lnTo>
                  <a:lnTo>
                    <a:pt x="80" y="128"/>
                  </a:lnTo>
                  <a:lnTo>
                    <a:pt x="82" y="127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8" y="125"/>
                  </a:lnTo>
                  <a:lnTo>
                    <a:pt x="90" y="124"/>
                  </a:lnTo>
                  <a:lnTo>
                    <a:pt x="92" y="124"/>
                  </a:lnTo>
                  <a:lnTo>
                    <a:pt x="94" y="123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1"/>
                  </a:lnTo>
                  <a:lnTo>
                    <a:pt x="102" y="121"/>
                  </a:lnTo>
                  <a:lnTo>
                    <a:pt x="104" y="120"/>
                  </a:lnTo>
                  <a:lnTo>
                    <a:pt x="106" y="119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14" y="117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20" y="115"/>
                  </a:lnTo>
                  <a:lnTo>
                    <a:pt x="122" y="115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8" y="113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4" y="111"/>
                  </a:lnTo>
                  <a:lnTo>
                    <a:pt x="136" y="111"/>
                  </a:lnTo>
                  <a:lnTo>
                    <a:pt x="138" y="110"/>
                  </a:lnTo>
                  <a:lnTo>
                    <a:pt x="140" y="110"/>
                  </a:lnTo>
                  <a:lnTo>
                    <a:pt x="142" y="109"/>
                  </a:lnTo>
                  <a:lnTo>
                    <a:pt x="144" y="109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50" y="107"/>
                  </a:lnTo>
                  <a:lnTo>
                    <a:pt x="152" y="107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8" y="105"/>
                  </a:lnTo>
                  <a:lnTo>
                    <a:pt x="160" y="105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6" y="103"/>
                  </a:lnTo>
                  <a:lnTo>
                    <a:pt x="168" y="103"/>
                  </a:lnTo>
                  <a:lnTo>
                    <a:pt x="170" y="102"/>
                  </a:lnTo>
                  <a:lnTo>
                    <a:pt x="172" y="102"/>
                  </a:lnTo>
                  <a:lnTo>
                    <a:pt x="174" y="101"/>
                  </a:lnTo>
                  <a:lnTo>
                    <a:pt x="176" y="101"/>
                  </a:lnTo>
                  <a:lnTo>
                    <a:pt x="178" y="100"/>
                  </a:lnTo>
                  <a:lnTo>
                    <a:pt x="180" y="100"/>
                  </a:lnTo>
                  <a:lnTo>
                    <a:pt x="182" y="99"/>
                  </a:lnTo>
                  <a:lnTo>
                    <a:pt x="184" y="99"/>
                  </a:lnTo>
                  <a:lnTo>
                    <a:pt x="186" y="98"/>
                  </a:lnTo>
                  <a:lnTo>
                    <a:pt x="188" y="98"/>
                  </a:lnTo>
                  <a:lnTo>
                    <a:pt x="190" y="97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5"/>
                  </a:lnTo>
                  <a:lnTo>
                    <a:pt x="202" y="95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2"/>
                  </a:lnTo>
                  <a:lnTo>
                    <a:pt x="214" y="92"/>
                  </a:lnTo>
                  <a:lnTo>
                    <a:pt x="216" y="92"/>
                  </a:lnTo>
                  <a:lnTo>
                    <a:pt x="218" y="91"/>
                  </a:lnTo>
                  <a:lnTo>
                    <a:pt x="220" y="91"/>
                  </a:lnTo>
                  <a:lnTo>
                    <a:pt x="222" y="90"/>
                  </a:lnTo>
                  <a:lnTo>
                    <a:pt x="224" y="90"/>
                  </a:lnTo>
                  <a:lnTo>
                    <a:pt x="226" y="89"/>
                  </a:lnTo>
                  <a:lnTo>
                    <a:pt x="228" y="89"/>
                  </a:lnTo>
                  <a:lnTo>
                    <a:pt x="230" y="89"/>
                  </a:lnTo>
                  <a:lnTo>
                    <a:pt x="232" y="88"/>
                  </a:lnTo>
                  <a:lnTo>
                    <a:pt x="234" y="88"/>
                  </a:lnTo>
                  <a:lnTo>
                    <a:pt x="236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2" y="86"/>
                  </a:lnTo>
                  <a:lnTo>
                    <a:pt x="244" y="86"/>
                  </a:lnTo>
                  <a:lnTo>
                    <a:pt x="246" y="85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6" y="83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2"/>
                  </a:lnTo>
                  <a:lnTo>
                    <a:pt x="264" y="82"/>
                  </a:lnTo>
                  <a:lnTo>
                    <a:pt x="266" y="81"/>
                  </a:lnTo>
                  <a:lnTo>
                    <a:pt x="268" y="81"/>
                  </a:lnTo>
                  <a:lnTo>
                    <a:pt x="270" y="81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7"/>
                  </a:lnTo>
                  <a:lnTo>
                    <a:pt x="290" y="77"/>
                  </a:lnTo>
                  <a:lnTo>
                    <a:pt x="292" y="76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8" y="75"/>
                  </a:lnTo>
                  <a:lnTo>
                    <a:pt x="300" y="75"/>
                  </a:lnTo>
                  <a:lnTo>
                    <a:pt x="302" y="75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10" y="73"/>
                  </a:lnTo>
                  <a:lnTo>
                    <a:pt x="312" y="73"/>
                  </a:lnTo>
                  <a:lnTo>
                    <a:pt x="314" y="72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4" y="71"/>
                  </a:lnTo>
                  <a:lnTo>
                    <a:pt x="326" y="70"/>
                  </a:lnTo>
                  <a:lnTo>
                    <a:pt x="328" y="70"/>
                  </a:lnTo>
                  <a:lnTo>
                    <a:pt x="330" y="70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42" y="68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4" y="65"/>
                  </a:lnTo>
                  <a:lnTo>
                    <a:pt x="356" y="65"/>
                  </a:lnTo>
                  <a:lnTo>
                    <a:pt x="358" y="65"/>
                  </a:lnTo>
                  <a:lnTo>
                    <a:pt x="360" y="64"/>
                  </a:lnTo>
                  <a:lnTo>
                    <a:pt x="362" y="64"/>
                  </a:lnTo>
                  <a:lnTo>
                    <a:pt x="364" y="64"/>
                  </a:lnTo>
                  <a:lnTo>
                    <a:pt x="366" y="63"/>
                  </a:lnTo>
                  <a:lnTo>
                    <a:pt x="368" y="63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2"/>
                  </a:lnTo>
                  <a:lnTo>
                    <a:pt x="376" y="62"/>
                  </a:lnTo>
                  <a:lnTo>
                    <a:pt x="378" y="61"/>
                  </a:lnTo>
                  <a:lnTo>
                    <a:pt x="380" y="61"/>
                  </a:lnTo>
                  <a:lnTo>
                    <a:pt x="382" y="61"/>
                  </a:lnTo>
                  <a:lnTo>
                    <a:pt x="384" y="60"/>
                  </a:lnTo>
                  <a:lnTo>
                    <a:pt x="386" y="60"/>
                  </a:lnTo>
                  <a:lnTo>
                    <a:pt x="388" y="60"/>
                  </a:lnTo>
                  <a:lnTo>
                    <a:pt x="390" y="60"/>
                  </a:lnTo>
                  <a:lnTo>
                    <a:pt x="392" y="59"/>
                  </a:lnTo>
                  <a:lnTo>
                    <a:pt x="394" y="59"/>
                  </a:lnTo>
                  <a:lnTo>
                    <a:pt x="396" y="59"/>
                  </a:lnTo>
                  <a:lnTo>
                    <a:pt x="398" y="58"/>
                  </a:lnTo>
                  <a:lnTo>
                    <a:pt x="400" y="58"/>
                  </a:lnTo>
                  <a:lnTo>
                    <a:pt x="402" y="58"/>
                  </a:lnTo>
                  <a:lnTo>
                    <a:pt x="404" y="57"/>
                  </a:lnTo>
                  <a:lnTo>
                    <a:pt x="406" y="57"/>
                  </a:lnTo>
                  <a:lnTo>
                    <a:pt x="408" y="57"/>
                  </a:lnTo>
                  <a:lnTo>
                    <a:pt x="410" y="56"/>
                  </a:lnTo>
                  <a:lnTo>
                    <a:pt x="412" y="56"/>
                  </a:lnTo>
                  <a:lnTo>
                    <a:pt x="414" y="56"/>
                  </a:lnTo>
                  <a:lnTo>
                    <a:pt x="416" y="55"/>
                  </a:lnTo>
                  <a:lnTo>
                    <a:pt x="418" y="55"/>
                  </a:lnTo>
                  <a:lnTo>
                    <a:pt x="420" y="55"/>
                  </a:lnTo>
                  <a:lnTo>
                    <a:pt x="422" y="54"/>
                  </a:lnTo>
                  <a:lnTo>
                    <a:pt x="424" y="54"/>
                  </a:lnTo>
                  <a:lnTo>
                    <a:pt x="426" y="54"/>
                  </a:lnTo>
                  <a:lnTo>
                    <a:pt x="428" y="54"/>
                  </a:lnTo>
                  <a:lnTo>
                    <a:pt x="430" y="53"/>
                  </a:lnTo>
                  <a:lnTo>
                    <a:pt x="432" y="53"/>
                  </a:lnTo>
                  <a:lnTo>
                    <a:pt x="434" y="53"/>
                  </a:lnTo>
                  <a:lnTo>
                    <a:pt x="436" y="52"/>
                  </a:lnTo>
                  <a:lnTo>
                    <a:pt x="438" y="52"/>
                  </a:lnTo>
                  <a:lnTo>
                    <a:pt x="440" y="52"/>
                  </a:lnTo>
                  <a:lnTo>
                    <a:pt x="442" y="51"/>
                  </a:lnTo>
                  <a:lnTo>
                    <a:pt x="444" y="51"/>
                  </a:lnTo>
                  <a:lnTo>
                    <a:pt x="446" y="51"/>
                  </a:lnTo>
                  <a:lnTo>
                    <a:pt x="448" y="50"/>
                  </a:lnTo>
                  <a:lnTo>
                    <a:pt x="450" y="50"/>
                  </a:lnTo>
                  <a:lnTo>
                    <a:pt x="452" y="50"/>
                  </a:lnTo>
                  <a:lnTo>
                    <a:pt x="454" y="50"/>
                  </a:lnTo>
                  <a:lnTo>
                    <a:pt x="456" y="49"/>
                  </a:lnTo>
                  <a:lnTo>
                    <a:pt x="458" y="49"/>
                  </a:lnTo>
                  <a:lnTo>
                    <a:pt x="460" y="49"/>
                  </a:lnTo>
                  <a:lnTo>
                    <a:pt x="462" y="48"/>
                  </a:lnTo>
                  <a:lnTo>
                    <a:pt x="464" y="48"/>
                  </a:lnTo>
                  <a:lnTo>
                    <a:pt x="466" y="48"/>
                  </a:lnTo>
                  <a:lnTo>
                    <a:pt x="468" y="47"/>
                  </a:lnTo>
                  <a:lnTo>
                    <a:pt x="470" y="47"/>
                  </a:lnTo>
                  <a:lnTo>
                    <a:pt x="472" y="47"/>
                  </a:lnTo>
                  <a:lnTo>
                    <a:pt x="474" y="47"/>
                  </a:lnTo>
                  <a:lnTo>
                    <a:pt x="476" y="46"/>
                  </a:lnTo>
                  <a:lnTo>
                    <a:pt x="478" y="46"/>
                  </a:lnTo>
                  <a:lnTo>
                    <a:pt x="480" y="46"/>
                  </a:lnTo>
                  <a:lnTo>
                    <a:pt x="482" y="45"/>
                  </a:lnTo>
                  <a:lnTo>
                    <a:pt x="484" y="45"/>
                  </a:lnTo>
                  <a:lnTo>
                    <a:pt x="486" y="45"/>
                  </a:lnTo>
                  <a:lnTo>
                    <a:pt x="488" y="45"/>
                  </a:lnTo>
                  <a:lnTo>
                    <a:pt x="490" y="44"/>
                  </a:lnTo>
                  <a:lnTo>
                    <a:pt x="492" y="44"/>
                  </a:lnTo>
                  <a:lnTo>
                    <a:pt x="494" y="44"/>
                  </a:lnTo>
                  <a:lnTo>
                    <a:pt x="496" y="43"/>
                  </a:lnTo>
                  <a:lnTo>
                    <a:pt x="498" y="43"/>
                  </a:lnTo>
                  <a:lnTo>
                    <a:pt x="500" y="43"/>
                  </a:lnTo>
                  <a:lnTo>
                    <a:pt x="502" y="43"/>
                  </a:lnTo>
                  <a:lnTo>
                    <a:pt x="504" y="42"/>
                  </a:lnTo>
                  <a:lnTo>
                    <a:pt x="506" y="42"/>
                  </a:lnTo>
                  <a:lnTo>
                    <a:pt x="508" y="42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0"/>
                  </a:lnTo>
                  <a:lnTo>
                    <a:pt x="520" y="40"/>
                  </a:lnTo>
                  <a:lnTo>
                    <a:pt x="522" y="40"/>
                  </a:lnTo>
                  <a:lnTo>
                    <a:pt x="524" y="39"/>
                  </a:lnTo>
                  <a:lnTo>
                    <a:pt x="526" y="39"/>
                  </a:lnTo>
                  <a:lnTo>
                    <a:pt x="528" y="39"/>
                  </a:lnTo>
                  <a:lnTo>
                    <a:pt x="530" y="39"/>
                  </a:lnTo>
                  <a:lnTo>
                    <a:pt x="532" y="38"/>
                  </a:lnTo>
                  <a:lnTo>
                    <a:pt x="534" y="38"/>
                  </a:lnTo>
                  <a:lnTo>
                    <a:pt x="536" y="38"/>
                  </a:lnTo>
                  <a:lnTo>
                    <a:pt x="538" y="38"/>
                  </a:lnTo>
                  <a:lnTo>
                    <a:pt x="540" y="37"/>
                  </a:lnTo>
                  <a:lnTo>
                    <a:pt x="542" y="37"/>
                  </a:lnTo>
                  <a:lnTo>
                    <a:pt x="544" y="37"/>
                  </a:lnTo>
                  <a:lnTo>
                    <a:pt x="546" y="36"/>
                  </a:lnTo>
                  <a:lnTo>
                    <a:pt x="548" y="36"/>
                  </a:lnTo>
                  <a:lnTo>
                    <a:pt x="550" y="36"/>
                  </a:lnTo>
                  <a:lnTo>
                    <a:pt x="552" y="36"/>
                  </a:lnTo>
                  <a:lnTo>
                    <a:pt x="554" y="35"/>
                  </a:lnTo>
                  <a:lnTo>
                    <a:pt x="556" y="35"/>
                  </a:lnTo>
                  <a:lnTo>
                    <a:pt x="558" y="35"/>
                  </a:lnTo>
                  <a:lnTo>
                    <a:pt x="560" y="35"/>
                  </a:lnTo>
                  <a:lnTo>
                    <a:pt x="562" y="34"/>
                  </a:lnTo>
                  <a:lnTo>
                    <a:pt x="564" y="34"/>
                  </a:lnTo>
                  <a:lnTo>
                    <a:pt x="566" y="34"/>
                  </a:lnTo>
                  <a:lnTo>
                    <a:pt x="568" y="33"/>
                  </a:lnTo>
                  <a:lnTo>
                    <a:pt x="570" y="33"/>
                  </a:lnTo>
                  <a:lnTo>
                    <a:pt x="572" y="33"/>
                  </a:lnTo>
                  <a:lnTo>
                    <a:pt x="574" y="33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0" y="32"/>
                  </a:lnTo>
                  <a:lnTo>
                    <a:pt x="582" y="32"/>
                  </a:lnTo>
                  <a:lnTo>
                    <a:pt x="584" y="31"/>
                  </a:lnTo>
                  <a:lnTo>
                    <a:pt x="586" y="31"/>
                  </a:lnTo>
                  <a:lnTo>
                    <a:pt x="588" y="31"/>
                  </a:lnTo>
                  <a:lnTo>
                    <a:pt x="590" y="31"/>
                  </a:lnTo>
                  <a:lnTo>
                    <a:pt x="592" y="30"/>
                  </a:lnTo>
                  <a:lnTo>
                    <a:pt x="594" y="30"/>
                  </a:lnTo>
                  <a:lnTo>
                    <a:pt x="596" y="30"/>
                  </a:lnTo>
                  <a:lnTo>
                    <a:pt x="598" y="29"/>
                  </a:lnTo>
                  <a:lnTo>
                    <a:pt x="600" y="29"/>
                  </a:lnTo>
                  <a:lnTo>
                    <a:pt x="602" y="29"/>
                  </a:lnTo>
                  <a:lnTo>
                    <a:pt x="604" y="29"/>
                  </a:lnTo>
                  <a:lnTo>
                    <a:pt x="606" y="28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2" y="28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8" y="27"/>
                  </a:lnTo>
                  <a:lnTo>
                    <a:pt x="620" y="27"/>
                  </a:lnTo>
                  <a:lnTo>
                    <a:pt x="622" y="26"/>
                  </a:lnTo>
                  <a:lnTo>
                    <a:pt x="624" y="26"/>
                  </a:lnTo>
                  <a:lnTo>
                    <a:pt x="626" y="26"/>
                  </a:lnTo>
                  <a:lnTo>
                    <a:pt x="628" y="26"/>
                  </a:lnTo>
                  <a:lnTo>
                    <a:pt x="630" y="25"/>
                  </a:lnTo>
                  <a:lnTo>
                    <a:pt x="632" y="25"/>
                  </a:lnTo>
                  <a:lnTo>
                    <a:pt x="634" y="25"/>
                  </a:lnTo>
                  <a:lnTo>
                    <a:pt x="636" y="25"/>
                  </a:lnTo>
                  <a:lnTo>
                    <a:pt x="638" y="24"/>
                  </a:lnTo>
                  <a:lnTo>
                    <a:pt x="640" y="24"/>
                  </a:lnTo>
                  <a:lnTo>
                    <a:pt x="642" y="24"/>
                  </a:lnTo>
                  <a:lnTo>
                    <a:pt x="644" y="24"/>
                  </a:lnTo>
                  <a:lnTo>
                    <a:pt x="646" y="23"/>
                  </a:lnTo>
                  <a:lnTo>
                    <a:pt x="648" y="23"/>
                  </a:lnTo>
                  <a:lnTo>
                    <a:pt x="650" y="23"/>
                  </a:lnTo>
                  <a:lnTo>
                    <a:pt x="652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8" y="22"/>
                  </a:lnTo>
                  <a:lnTo>
                    <a:pt x="660" y="22"/>
                  </a:lnTo>
                  <a:lnTo>
                    <a:pt x="662" y="21"/>
                  </a:lnTo>
                  <a:lnTo>
                    <a:pt x="664" y="21"/>
                  </a:lnTo>
                  <a:lnTo>
                    <a:pt x="666" y="21"/>
                  </a:lnTo>
                  <a:lnTo>
                    <a:pt x="668" y="21"/>
                  </a:lnTo>
                  <a:lnTo>
                    <a:pt x="670" y="20"/>
                  </a:lnTo>
                  <a:lnTo>
                    <a:pt x="672" y="20"/>
                  </a:lnTo>
                  <a:lnTo>
                    <a:pt x="674" y="20"/>
                  </a:lnTo>
                  <a:lnTo>
                    <a:pt x="676" y="20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2" y="19"/>
                  </a:lnTo>
                  <a:lnTo>
                    <a:pt x="684" y="19"/>
                  </a:lnTo>
                  <a:lnTo>
                    <a:pt x="686" y="18"/>
                  </a:lnTo>
                  <a:lnTo>
                    <a:pt x="688" y="18"/>
                  </a:lnTo>
                  <a:lnTo>
                    <a:pt x="690" y="18"/>
                  </a:lnTo>
                  <a:lnTo>
                    <a:pt x="692" y="18"/>
                  </a:lnTo>
                  <a:lnTo>
                    <a:pt x="694" y="17"/>
                  </a:lnTo>
                  <a:lnTo>
                    <a:pt x="696" y="17"/>
                  </a:lnTo>
                  <a:lnTo>
                    <a:pt x="698" y="17"/>
                  </a:lnTo>
                  <a:lnTo>
                    <a:pt x="700" y="17"/>
                  </a:lnTo>
                  <a:lnTo>
                    <a:pt x="702" y="16"/>
                  </a:lnTo>
                  <a:lnTo>
                    <a:pt x="704" y="16"/>
                  </a:lnTo>
                  <a:lnTo>
                    <a:pt x="706" y="16"/>
                  </a:lnTo>
                  <a:lnTo>
                    <a:pt x="708" y="16"/>
                  </a:lnTo>
                  <a:lnTo>
                    <a:pt x="710" y="15"/>
                  </a:lnTo>
                  <a:lnTo>
                    <a:pt x="712" y="15"/>
                  </a:lnTo>
                  <a:lnTo>
                    <a:pt x="714" y="15"/>
                  </a:lnTo>
                  <a:lnTo>
                    <a:pt x="716" y="15"/>
                  </a:lnTo>
                  <a:lnTo>
                    <a:pt x="718" y="14"/>
                  </a:lnTo>
                  <a:lnTo>
                    <a:pt x="720" y="14"/>
                  </a:lnTo>
                  <a:lnTo>
                    <a:pt x="722" y="14"/>
                  </a:lnTo>
                  <a:lnTo>
                    <a:pt x="724" y="14"/>
                  </a:lnTo>
                  <a:lnTo>
                    <a:pt x="726" y="14"/>
                  </a:lnTo>
                  <a:lnTo>
                    <a:pt x="728" y="13"/>
                  </a:lnTo>
                  <a:lnTo>
                    <a:pt x="730" y="13"/>
                  </a:lnTo>
                  <a:lnTo>
                    <a:pt x="732" y="13"/>
                  </a:lnTo>
                  <a:lnTo>
                    <a:pt x="734" y="13"/>
                  </a:lnTo>
                  <a:lnTo>
                    <a:pt x="736" y="12"/>
                  </a:lnTo>
                  <a:lnTo>
                    <a:pt x="738" y="12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1"/>
                  </a:lnTo>
                  <a:lnTo>
                    <a:pt x="746" y="11"/>
                  </a:lnTo>
                  <a:lnTo>
                    <a:pt x="748" y="11"/>
                  </a:lnTo>
                  <a:lnTo>
                    <a:pt x="750" y="11"/>
                  </a:lnTo>
                  <a:lnTo>
                    <a:pt x="752" y="10"/>
                  </a:lnTo>
                  <a:lnTo>
                    <a:pt x="754" y="10"/>
                  </a:lnTo>
                  <a:lnTo>
                    <a:pt x="756" y="10"/>
                  </a:lnTo>
                  <a:lnTo>
                    <a:pt x="758" y="10"/>
                  </a:lnTo>
                  <a:lnTo>
                    <a:pt x="760" y="10"/>
                  </a:lnTo>
                  <a:lnTo>
                    <a:pt x="762" y="9"/>
                  </a:lnTo>
                  <a:lnTo>
                    <a:pt x="764" y="9"/>
                  </a:lnTo>
                  <a:lnTo>
                    <a:pt x="766" y="9"/>
                  </a:lnTo>
                  <a:lnTo>
                    <a:pt x="768" y="9"/>
                  </a:lnTo>
                  <a:lnTo>
                    <a:pt x="770" y="8"/>
                  </a:lnTo>
                  <a:lnTo>
                    <a:pt x="772" y="8"/>
                  </a:lnTo>
                  <a:lnTo>
                    <a:pt x="774" y="8"/>
                  </a:lnTo>
                  <a:lnTo>
                    <a:pt x="776" y="8"/>
                  </a:lnTo>
                  <a:lnTo>
                    <a:pt x="778" y="7"/>
                  </a:lnTo>
                  <a:lnTo>
                    <a:pt x="780" y="7"/>
                  </a:lnTo>
                  <a:lnTo>
                    <a:pt x="782" y="7"/>
                  </a:lnTo>
                  <a:lnTo>
                    <a:pt x="784" y="7"/>
                  </a:lnTo>
                  <a:lnTo>
                    <a:pt x="786" y="7"/>
                  </a:lnTo>
                  <a:lnTo>
                    <a:pt x="788" y="6"/>
                  </a:lnTo>
                  <a:lnTo>
                    <a:pt x="790" y="6"/>
                  </a:lnTo>
                  <a:lnTo>
                    <a:pt x="792" y="6"/>
                  </a:lnTo>
                  <a:lnTo>
                    <a:pt x="794" y="6"/>
                  </a:lnTo>
                  <a:lnTo>
                    <a:pt x="796" y="5"/>
                  </a:lnTo>
                  <a:lnTo>
                    <a:pt x="798" y="5"/>
                  </a:lnTo>
                  <a:lnTo>
                    <a:pt x="800" y="5"/>
                  </a:lnTo>
                  <a:lnTo>
                    <a:pt x="802" y="5"/>
                  </a:lnTo>
                  <a:lnTo>
                    <a:pt x="804" y="5"/>
                  </a:lnTo>
                  <a:lnTo>
                    <a:pt x="806" y="4"/>
                  </a:lnTo>
                  <a:lnTo>
                    <a:pt x="808" y="4"/>
                  </a:lnTo>
                  <a:lnTo>
                    <a:pt x="810" y="4"/>
                  </a:lnTo>
                  <a:lnTo>
                    <a:pt x="812" y="4"/>
                  </a:lnTo>
                  <a:lnTo>
                    <a:pt x="814" y="3"/>
                  </a:lnTo>
                  <a:lnTo>
                    <a:pt x="816" y="3"/>
                  </a:lnTo>
                  <a:lnTo>
                    <a:pt x="818" y="3"/>
                  </a:lnTo>
                  <a:lnTo>
                    <a:pt x="820" y="3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6" y="2"/>
                  </a:lnTo>
                  <a:lnTo>
                    <a:pt x="828" y="2"/>
                  </a:lnTo>
                  <a:lnTo>
                    <a:pt x="830" y="2"/>
                  </a:lnTo>
                  <a:lnTo>
                    <a:pt x="832" y="1"/>
                  </a:lnTo>
                  <a:lnTo>
                    <a:pt x="834" y="1"/>
                  </a:lnTo>
                  <a:lnTo>
                    <a:pt x="836" y="1"/>
                  </a:lnTo>
                  <a:lnTo>
                    <a:pt x="838" y="1"/>
                  </a:lnTo>
                  <a:lnTo>
                    <a:pt x="840" y="0"/>
                  </a:lnTo>
                  <a:lnTo>
                    <a:pt x="842" y="0"/>
                  </a:lnTo>
                  <a:lnTo>
                    <a:pt x="844" y="0"/>
                  </a:lnTo>
                  <a:lnTo>
                    <a:pt x="845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latin typeface="Century Schoolboo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1" grpId="0" animBg="1"/>
      <p:bldP spid="92" grpId="0" animBg="1"/>
      <p:bldP spid="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5"/>
          <p:cNvGrpSpPr>
            <a:grpSpLocks noChangeAspect="1"/>
          </p:cNvGrpSpPr>
          <p:nvPr/>
        </p:nvGrpSpPr>
        <p:grpSpPr bwMode="auto">
          <a:xfrm>
            <a:off x="5911851" y="3514726"/>
            <a:ext cx="4003675" cy="3268663"/>
            <a:chOff x="2757" y="2174"/>
            <a:chExt cx="2522" cy="2059"/>
          </a:xfrm>
        </p:grpSpPr>
        <p:sp>
          <p:nvSpPr>
            <p:cNvPr id="2306" name="AutoShape 94"/>
            <p:cNvSpPr>
              <a:spLocks noChangeAspect="1" noChangeArrowheads="1" noTextEdit="1"/>
            </p:cNvSpPr>
            <p:nvPr/>
          </p:nvSpPr>
          <p:spPr bwMode="auto">
            <a:xfrm>
              <a:off x="2757" y="2178"/>
              <a:ext cx="2522" cy="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7" name="Rectangle 96"/>
            <p:cNvSpPr>
              <a:spLocks noChangeArrowheads="1"/>
            </p:cNvSpPr>
            <p:nvPr/>
          </p:nvSpPr>
          <p:spPr bwMode="auto">
            <a:xfrm>
              <a:off x="2759" y="2182"/>
              <a:ext cx="2518" cy="204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308" name="Line 97"/>
            <p:cNvSpPr>
              <a:spLocks noChangeShapeType="1"/>
            </p:cNvSpPr>
            <p:nvPr/>
          </p:nvSpPr>
          <p:spPr bwMode="auto">
            <a:xfrm flipV="1">
              <a:off x="295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9" name="Line 98"/>
            <p:cNvSpPr>
              <a:spLocks noChangeShapeType="1"/>
            </p:cNvSpPr>
            <p:nvPr/>
          </p:nvSpPr>
          <p:spPr bwMode="auto">
            <a:xfrm flipV="1">
              <a:off x="2954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0" name="Line 99"/>
            <p:cNvSpPr>
              <a:spLocks noChangeShapeType="1"/>
            </p:cNvSpPr>
            <p:nvPr/>
          </p:nvSpPr>
          <p:spPr bwMode="auto">
            <a:xfrm flipV="1">
              <a:off x="3146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1" name="Line 100"/>
            <p:cNvSpPr>
              <a:spLocks noChangeShapeType="1"/>
            </p:cNvSpPr>
            <p:nvPr/>
          </p:nvSpPr>
          <p:spPr bwMode="auto">
            <a:xfrm flipV="1">
              <a:off x="3149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2" name="Line 101"/>
            <p:cNvSpPr>
              <a:spLocks noChangeShapeType="1"/>
            </p:cNvSpPr>
            <p:nvPr/>
          </p:nvSpPr>
          <p:spPr bwMode="auto">
            <a:xfrm flipV="1">
              <a:off x="3533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3" name="Line 102"/>
            <p:cNvSpPr>
              <a:spLocks noChangeShapeType="1"/>
            </p:cNvSpPr>
            <p:nvPr/>
          </p:nvSpPr>
          <p:spPr bwMode="auto">
            <a:xfrm flipV="1">
              <a:off x="353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4" name="Line 103"/>
            <p:cNvSpPr>
              <a:spLocks noChangeShapeType="1"/>
            </p:cNvSpPr>
            <p:nvPr/>
          </p:nvSpPr>
          <p:spPr bwMode="auto">
            <a:xfrm flipV="1">
              <a:off x="372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5" name="Line 104"/>
            <p:cNvSpPr>
              <a:spLocks noChangeShapeType="1"/>
            </p:cNvSpPr>
            <p:nvPr/>
          </p:nvSpPr>
          <p:spPr bwMode="auto">
            <a:xfrm flipV="1">
              <a:off x="3727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6" name="Line 105"/>
            <p:cNvSpPr>
              <a:spLocks noChangeShapeType="1"/>
            </p:cNvSpPr>
            <p:nvPr/>
          </p:nvSpPr>
          <p:spPr bwMode="auto">
            <a:xfrm flipV="1">
              <a:off x="3919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7" name="Line 106"/>
            <p:cNvSpPr>
              <a:spLocks noChangeShapeType="1"/>
            </p:cNvSpPr>
            <p:nvPr/>
          </p:nvSpPr>
          <p:spPr bwMode="auto">
            <a:xfrm flipV="1">
              <a:off x="392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8" name="Line 107"/>
            <p:cNvSpPr>
              <a:spLocks noChangeShapeType="1"/>
            </p:cNvSpPr>
            <p:nvPr/>
          </p:nvSpPr>
          <p:spPr bwMode="auto">
            <a:xfrm flipV="1">
              <a:off x="411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9" name="Line 108"/>
            <p:cNvSpPr>
              <a:spLocks noChangeShapeType="1"/>
            </p:cNvSpPr>
            <p:nvPr/>
          </p:nvSpPr>
          <p:spPr bwMode="auto">
            <a:xfrm flipV="1">
              <a:off x="4114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0" name="Line 109"/>
            <p:cNvSpPr>
              <a:spLocks noChangeShapeType="1"/>
            </p:cNvSpPr>
            <p:nvPr/>
          </p:nvSpPr>
          <p:spPr bwMode="auto">
            <a:xfrm flipV="1">
              <a:off x="4306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1" name="Line 110"/>
            <p:cNvSpPr>
              <a:spLocks noChangeShapeType="1"/>
            </p:cNvSpPr>
            <p:nvPr/>
          </p:nvSpPr>
          <p:spPr bwMode="auto">
            <a:xfrm flipV="1">
              <a:off x="4309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2" name="Line 111"/>
            <p:cNvSpPr>
              <a:spLocks noChangeShapeType="1"/>
            </p:cNvSpPr>
            <p:nvPr/>
          </p:nvSpPr>
          <p:spPr bwMode="auto">
            <a:xfrm flipV="1">
              <a:off x="4498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3" name="Line 112"/>
            <p:cNvSpPr>
              <a:spLocks noChangeShapeType="1"/>
            </p:cNvSpPr>
            <p:nvPr/>
          </p:nvSpPr>
          <p:spPr bwMode="auto">
            <a:xfrm flipV="1">
              <a:off x="4501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4" name="Line 113"/>
            <p:cNvSpPr>
              <a:spLocks noChangeShapeType="1"/>
            </p:cNvSpPr>
            <p:nvPr/>
          </p:nvSpPr>
          <p:spPr bwMode="auto">
            <a:xfrm flipV="1">
              <a:off x="4693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5" name="Line 114"/>
            <p:cNvSpPr>
              <a:spLocks noChangeShapeType="1"/>
            </p:cNvSpPr>
            <p:nvPr/>
          </p:nvSpPr>
          <p:spPr bwMode="auto">
            <a:xfrm flipV="1">
              <a:off x="469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6" name="Line 115"/>
            <p:cNvSpPr>
              <a:spLocks noChangeShapeType="1"/>
            </p:cNvSpPr>
            <p:nvPr/>
          </p:nvSpPr>
          <p:spPr bwMode="auto">
            <a:xfrm flipV="1">
              <a:off x="4885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7" name="Line 116"/>
            <p:cNvSpPr>
              <a:spLocks noChangeShapeType="1"/>
            </p:cNvSpPr>
            <p:nvPr/>
          </p:nvSpPr>
          <p:spPr bwMode="auto">
            <a:xfrm flipV="1">
              <a:off x="4887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8" name="Line 117"/>
            <p:cNvSpPr>
              <a:spLocks noChangeShapeType="1"/>
            </p:cNvSpPr>
            <p:nvPr/>
          </p:nvSpPr>
          <p:spPr bwMode="auto">
            <a:xfrm flipV="1">
              <a:off x="5080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9" name="Line 118"/>
            <p:cNvSpPr>
              <a:spLocks noChangeShapeType="1"/>
            </p:cNvSpPr>
            <p:nvPr/>
          </p:nvSpPr>
          <p:spPr bwMode="auto">
            <a:xfrm flipV="1">
              <a:off x="5082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0" name="Line 119"/>
            <p:cNvSpPr>
              <a:spLocks noChangeShapeType="1"/>
            </p:cNvSpPr>
            <p:nvPr/>
          </p:nvSpPr>
          <p:spPr bwMode="auto">
            <a:xfrm>
              <a:off x="2762" y="3996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1" name="Line 120"/>
            <p:cNvSpPr>
              <a:spLocks noChangeShapeType="1"/>
            </p:cNvSpPr>
            <p:nvPr/>
          </p:nvSpPr>
          <p:spPr bwMode="auto">
            <a:xfrm>
              <a:off x="2762" y="4000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2" name="Line 121"/>
            <p:cNvSpPr>
              <a:spLocks noChangeShapeType="1"/>
            </p:cNvSpPr>
            <p:nvPr/>
          </p:nvSpPr>
          <p:spPr bwMode="auto">
            <a:xfrm>
              <a:off x="2762" y="3770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3" name="Line 122"/>
            <p:cNvSpPr>
              <a:spLocks noChangeShapeType="1"/>
            </p:cNvSpPr>
            <p:nvPr/>
          </p:nvSpPr>
          <p:spPr bwMode="auto">
            <a:xfrm>
              <a:off x="2762" y="3774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4" name="Line 123"/>
            <p:cNvSpPr>
              <a:spLocks noChangeShapeType="1"/>
            </p:cNvSpPr>
            <p:nvPr/>
          </p:nvSpPr>
          <p:spPr bwMode="auto">
            <a:xfrm>
              <a:off x="2762" y="3315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5" name="Line 124"/>
            <p:cNvSpPr>
              <a:spLocks noChangeShapeType="1"/>
            </p:cNvSpPr>
            <p:nvPr/>
          </p:nvSpPr>
          <p:spPr bwMode="auto">
            <a:xfrm>
              <a:off x="2762" y="3318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6" name="Line 125"/>
            <p:cNvSpPr>
              <a:spLocks noChangeShapeType="1"/>
            </p:cNvSpPr>
            <p:nvPr/>
          </p:nvSpPr>
          <p:spPr bwMode="auto">
            <a:xfrm>
              <a:off x="2762" y="3089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7" name="Line 126"/>
            <p:cNvSpPr>
              <a:spLocks noChangeShapeType="1"/>
            </p:cNvSpPr>
            <p:nvPr/>
          </p:nvSpPr>
          <p:spPr bwMode="auto">
            <a:xfrm>
              <a:off x="2762" y="3093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8" name="Line 127"/>
            <p:cNvSpPr>
              <a:spLocks noChangeShapeType="1"/>
            </p:cNvSpPr>
            <p:nvPr/>
          </p:nvSpPr>
          <p:spPr bwMode="auto">
            <a:xfrm>
              <a:off x="2762" y="2863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9" name="Line 128"/>
            <p:cNvSpPr>
              <a:spLocks noChangeShapeType="1"/>
            </p:cNvSpPr>
            <p:nvPr/>
          </p:nvSpPr>
          <p:spPr bwMode="auto">
            <a:xfrm>
              <a:off x="2762" y="2867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0" name="Line 129"/>
            <p:cNvSpPr>
              <a:spLocks noChangeShapeType="1"/>
            </p:cNvSpPr>
            <p:nvPr/>
          </p:nvSpPr>
          <p:spPr bwMode="auto">
            <a:xfrm>
              <a:off x="2762" y="2633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1" name="Line 130"/>
            <p:cNvSpPr>
              <a:spLocks noChangeShapeType="1"/>
            </p:cNvSpPr>
            <p:nvPr/>
          </p:nvSpPr>
          <p:spPr bwMode="auto">
            <a:xfrm>
              <a:off x="2762" y="2637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2" name="Line 131"/>
            <p:cNvSpPr>
              <a:spLocks noChangeShapeType="1"/>
            </p:cNvSpPr>
            <p:nvPr/>
          </p:nvSpPr>
          <p:spPr bwMode="auto">
            <a:xfrm>
              <a:off x="2762" y="2408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3" name="Line 132"/>
            <p:cNvSpPr>
              <a:spLocks noChangeShapeType="1"/>
            </p:cNvSpPr>
            <p:nvPr/>
          </p:nvSpPr>
          <p:spPr bwMode="auto">
            <a:xfrm>
              <a:off x="2762" y="2411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4" name="Line 133"/>
            <p:cNvSpPr>
              <a:spLocks noChangeShapeType="1"/>
            </p:cNvSpPr>
            <p:nvPr/>
          </p:nvSpPr>
          <p:spPr bwMode="auto">
            <a:xfrm>
              <a:off x="2762" y="3537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5" name="Line 134"/>
            <p:cNvSpPr>
              <a:spLocks noChangeShapeType="1"/>
            </p:cNvSpPr>
            <p:nvPr/>
          </p:nvSpPr>
          <p:spPr bwMode="auto">
            <a:xfrm>
              <a:off x="2762" y="3540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6" name="Line 135"/>
            <p:cNvSpPr>
              <a:spLocks noChangeShapeType="1"/>
            </p:cNvSpPr>
            <p:nvPr/>
          </p:nvSpPr>
          <p:spPr bwMode="auto">
            <a:xfrm>
              <a:off x="2762" y="3544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7" name="Line 136"/>
            <p:cNvSpPr>
              <a:spLocks noChangeShapeType="1"/>
            </p:cNvSpPr>
            <p:nvPr/>
          </p:nvSpPr>
          <p:spPr bwMode="auto">
            <a:xfrm>
              <a:off x="2762" y="3548"/>
              <a:ext cx="251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8" name="Rectangle 137"/>
            <p:cNvSpPr>
              <a:spLocks noChangeArrowheads="1"/>
            </p:cNvSpPr>
            <p:nvPr/>
          </p:nvSpPr>
          <p:spPr bwMode="auto">
            <a:xfrm>
              <a:off x="5225" y="3422"/>
              <a:ext cx="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349" name="Freeform 138"/>
            <p:cNvSpPr>
              <a:spLocks/>
            </p:cNvSpPr>
            <p:nvPr/>
          </p:nvSpPr>
          <p:spPr bwMode="auto">
            <a:xfrm>
              <a:off x="5249" y="3510"/>
              <a:ext cx="23" cy="69"/>
            </a:xfrm>
            <a:custGeom>
              <a:avLst/>
              <a:gdLst>
                <a:gd name="T0" fmla="*/ 0 w 23"/>
                <a:gd name="T1" fmla="*/ 0 h 69"/>
                <a:gd name="T2" fmla="*/ 23 w 23"/>
                <a:gd name="T3" fmla="*/ 34 h 69"/>
                <a:gd name="T4" fmla="*/ 0 w 23"/>
                <a:gd name="T5" fmla="*/ 69 h 69"/>
                <a:gd name="T6" fmla="*/ 0 w 23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0"/>
                  </a:moveTo>
                  <a:lnTo>
                    <a:pt x="23" y="34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350" name="Line 139"/>
            <p:cNvSpPr>
              <a:spLocks noChangeShapeType="1"/>
            </p:cNvSpPr>
            <p:nvPr/>
          </p:nvSpPr>
          <p:spPr bwMode="auto">
            <a:xfrm flipV="1">
              <a:off x="3336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1" name="Line 140"/>
            <p:cNvSpPr>
              <a:spLocks noChangeShapeType="1"/>
            </p:cNvSpPr>
            <p:nvPr/>
          </p:nvSpPr>
          <p:spPr bwMode="auto">
            <a:xfrm flipV="1">
              <a:off x="3338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2" name="Line 141"/>
            <p:cNvSpPr>
              <a:spLocks noChangeShapeType="1"/>
            </p:cNvSpPr>
            <p:nvPr/>
          </p:nvSpPr>
          <p:spPr bwMode="auto">
            <a:xfrm flipV="1">
              <a:off x="3341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3" name="Line 142"/>
            <p:cNvSpPr>
              <a:spLocks noChangeShapeType="1"/>
            </p:cNvSpPr>
            <p:nvPr/>
          </p:nvSpPr>
          <p:spPr bwMode="auto">
            <a:xfrm flipV="1">
              <a:off x="3343" y="2182"/>
              <a:ext cx="1" cy="204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4" name="Rectangle 143"/>
            <p:cNvSpPr>
              <a:spLocks noChangeArrowheads="1"/>
            </p:cNvSpPr>
            <p:nvPr/>
          </p:nvSpPr>
          <p:spPr bwMode="auto">
            <a:xfrm>
              <a:off x="3370" y="2174"/>
              <a:ext cx="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355" name="Freeform 144"/>
            <p:cNvSpPr>
              <a:spLocks/>
            </p:cNvSpPr>
            <p:nvPr/>
          </p:nvSpPr>
          <p:spPr bwMode="auto">
            <a:xfrm>
              <a:off x="3319" y="2186"/>
              <a:ext cx="44" cy="34"/>
            </a:xfrm>
            <a:custGeom>
              <a:avLst/>
              <a:gdLst>
                <a:gd name="T0" fmla="*/ 0 w 44"/>
                <a:gd name="T1" fmla="*/ 34 h 34"/>
                <a:gd name="T2" fmla="*/ 22 w 44"/>
                <a:gd name="T3" fmla="*/ 0 h 34"/>
                <a:gd name="T4" fmla="*/ 44 w 44"/>
                <a:gd name="T5" fmla="*/ 34 h 34"/>
                <a:gd name="T6" fmla="*/ 0 w 44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4"/>
                <a:gd name="T14" fmla="*/ 44 w 4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4">
                  <a:moveTo>
                    <a:pt x="0" y="34"/>
                  </a:moveTo>
                  <a:lnTo>
                    <a:pt x="22" y="0"/>
                  </a:lnTo>
                  <a:lnTo>
                    <a:pt x="44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356" name="Rectangle 145"/>
            <p:cNvSpPr>
              <a:spLocks noChangeArrowheads="1"/>
            </p:cNvSpPr>
            <p:nvPr/>
          </p:nvSpPr>
          <p:spPr bwMode="auto">
            <a:xfrm>
              <a:off x="2759" y="2182"/>
              <a:ext cx="2518" cy="204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357" name="Line 146"/>
            <p:cNvSpPr>
              <a:spLocks noChangeShapeType="1"/>
            </p:cNvSpPr>
            <p:nvPr/>
          </p:nvSpPr>
          <p:spPr bwMode="auto">
            <a:xfrm>
              <a:off x="2954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" name="Rectangle 147"/>
            <p:cNvSpPr>
              <a:spLocks noChangeArrowheads="1"/>
            </p:cNvSpPr>
            <p:nvPr/>
          </p:nvSpPr>
          <p:spPr bwMode="auto">
            <a:xfrm>
              <a:off x="2929" y="3567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359" name="Line 148"/>
            <p:cNvSpPr>
              <a:spLocks noChangeShapeType="1"/>
            </p:cNvSpPr>
            <p:nvPr/>
          </p:nvSpPr>
          <p:spPr bwMode="auto">
            <a:xfrm>
              <a:off x="3149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" name="Rectangle 149"/>
            <p:cNvSpPr>
              <a:spLocks noChangeArrowheads="1"/>
            </p:cNvSpPr>
            <p:nvPr/>
          </p:nvSpPr>
          <p:spPr bwMode="auto">
            <a:xfrm>
              <a:off x="3124" y="3567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361" name="Rectangle 150"/>
            <p:cNvSpPr>
              <a:spLocks noChangeArrowheads="1"/>
            </p:cNvSpPr>
            <p:nvPr/>
          </p:nvSpPr>
          <p:spPr bwMode="auto">
            <a:xfrm>
              <a:off x="3351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362" name="Line 151"/>
            <p:cNvSpPr>
              <a:spLocks noChangeShapeType="1"/>
            </p:cNvSpPr>
            <p:nvPr/>
          </p:nvSpPr>
          <p:spPr bwMode="auto">
            <a:xfrm>
              <a:off x="3535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" name="Rectangle 152"/>
            <p:cNvSpPr>
              <a:spLocks noChangeArrowheads="1"/>
            </p:cNvSpPr>
            <p:nvPr/>
          </p:nvSpPr>
          <p:spPr bwMode="auto">
            <a:xfrm>
              <a:off x="3538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364" name="Line 153"/>
            <p:cNvSpPr>
              <a:spLocks noChangeShapeType="1"/>
            </p:cNvSpPr>
            <p:nvPr/>
          </p:nvSpPr>
          <p:spPr bwMode="auto">
            <a:xfrm>
              <a:off x="3727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5" name="Rectangle 154"/>
            <p:cNvSpPr>
              <a:spLocks noChangeArrowheads="1"/>
            </p:cNvSpPr>
            <p:nvPr/>
          </p:nvSpPr>
          <p:spPr bwMode="auto">
            <a:xfrm>
              <a:off x="3730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366" name="Line 155"/>
            <p:cNvSpPr>
              <a:spLocks noChangeShapeType="1"/>
            </p:cNvSpPr>
            <p:nvPr/>
          </p:nvSpPr>
          <p:spPr bwMode="auto">
            <a:xfrm>
              <a:off x="3922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7" name="Rectangle 156"/>
            <p:cNvSpPr>
              <a:spLocks noChangeArrowheads="1"/>
            </p:cNvSpPr>
            <p:nvPr/>
          </p:nvSpPr>
          <p:spPr bwMode="auto">
            <a:xfrm>
              <a:off x="3924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368" name="Line 157"/>
            <p:cNvSpPr>
              <a:spLocks noChangeShapeType="1"/>
            </p:cNvSpPr>
            <p:nvPr/>
          </p:nvSpPr>
          <p:spPr bwMode="auto">
            <a:xfrm>
              <a:off x="4114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9" name="Rectangle 158"/>
            <p:cNvSpPr>
              <a:spLocks noChangeArrowheads="1"/>
            </p:cNvSpPr>
            <p:nvPr/>
          </p:nvSpPr>
          <p:spPr bwMode="auto">
            <a:xfrm>
              <a:off x="4117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370" name="Line 159"/>
            <p:cNvSpPr>
              <a:spLocks noChangeShapeType="1"/>
            </p:cNvSpPr>
            <p:nvPr/>
          </p:nvSpPr>
          <p:spPr bwMode="auto">
            <a:xfrm>
              <a:off x="4309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1" name="Rectangle 160"/>
            <p:cNvSpPr>
              <a:spLocks noChangeArrowheads="1"/>
            </p:cNvSpPr>
            <p:nvPr/>
          </p:nvSpPr>
          <p:spPr bwMode="auto">
            <a:xfrm>
              <a:off x="4311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372" name="Line 161"/>
            <p:cNvSpPr>
              <a:spLocks noChangeShapeType="1"/>
            </p:cNvSpPr>
            <p:nvPr/>
          </p:nvSpPr>
          <p:spPr bwMode="auto">
            <a:xfrm>
              <a:off x="4501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3" name="Rectangle 162"/>
            <p:cNvSpPr>
              <a:spLocks noChangeArrowheads="1"/>
            </p:cNvSpPr>
            <p:nvPr/>
          </p:nvSpPr>
          <p:spPr bwMode="auto">
            <a:xfrm>
              <a:off x="4503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374" name="Line 163"/>
            <p:cNvSpPr>
              <a:spLocks noChangeShapeType="1"/>
            </p:cNvSpPr>
            <p:nvPr/>
          </p:nvSpPr>
          <p:spPr bwMode="auto">
            <a:xfrm>
              <a:off x="4695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5" name="Rectangle 164"/>
            <p:cNvSpPr>
              <a:spLocks noChangeArrowheads="1"/>
            </p:cNvSpPr>
            <p:nvPr/>
          </p:nvSpPr>
          <p:spPr bwMode="auto">
            <a:xfrm>
              <a:off x="4698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2376" name="Line 165"/>
            <p:cNvSpPr>
              <a:spLocks noChangeShapeType="1"/>
            </p:cNvSpPr>
            <p:nvPr/>
          </p:nvSpPr>
          <p:spPr bwMode="auto">
            <a:xfrm>
              <a:off x="4887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7" name="Rectangle 166"/>
            <p:cNvSpPr>
              <a:spLocks noChangeArrowheads="1"/>
            </p:cNvSpPr>
            <p:nvPr/>
          </p:nvSpPr>
          <p:spPr bwMode="auto">
            <a:xfrm>
              <a:off x="4890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2378" name="Line 167"/>
            <p:cNvSpPr>
              <a:spLocks noChangeShapeType="1"/>
            </p:cNvSpPr>
            <p:nvPr/>
          </p:nvSpPr>
          <p:spPr bwMode="auto">
            <a:xfrm>
              <a:off x="5082" y="3525"/>
              <a:ext cx="1" cy="4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9" name="Rectangle 168"/>
            <p:cNvSpPr>
              <a:spLocks noChangeArrowheads="1"/>
            </p:cNvSpPr>
            <p:nvPr/>
          </p:nvSpPr>
          <p:spPr bwMode="auto">
            <a:xfrm>
              <a:off x="5084" y="3567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2380" name="Rectangle 169"/>
            <p:cNvSpPr>
              <a:spLocks noChangeArrowheads="1"/>
            </p:cNvSpPr>
            <p:nvPr/>
          </p:nvSpPr>
          <p:spPr bwMode="auto">
            <a:xfrm>
              <a:off x="3277" y="3961"/>
              <a:ext cx="8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381" name="Line 170"/>
            <p:cNvSpPr>
              <a:spLocks noChangeShapeType="1"/>
            </p:cNvSpPr>
            <p:nvPr/>
          </p:nvSpPr>
          <p:spPr bwMode="auto">
            <a:xfrm>
              <a:off x="3328" y="4000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82" name="Rectangle 171"/>
            <p:cNvSpPr>
              <a:spLocks noChangeArrowheads="1"/>
            </p:cNvSpPr>
            <p:nvPr/>
          </p:nvSpPr>
          <p:spPr bwMode="auto">
            <a:xfrm>
              <a:off x="3301" y="3054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383" name="Line 172"/>
            <p:cNvSpPr>
              <a:spLocks noChangeShapeType="1"/>
            </p:cNvSpPr>
            <p:nvPr/>
          </p:nvSpPr>
          <p:spPr bwMode="auto">
            <a:xfrm>
              <a:off x="3328" y="3093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84" name="Rectangle 173"/>
            <p:cNvSpPr>
              <a:spLocks noChangeArrowheads="1"/>
            </p:cNvSpPr>
            <p:nvPr/>
          </p:nvSpPr>
          <p:spPr bwMode="auto">
            <a:xfrm>
              <a:off x="3301" y="2599"/>
              <a:ext cx="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385" name="Line 174"/>
            <p:cNvSpPr>
              <a:spLocks noChangeShapeType="1"/>
            </p:cNvSpPr>
            <p:nvPr/>
          </p:nvSpPr>
          <p:spPr bwMode="auto">
            <a:xfrm>
              <a:off x="3328" y="2637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86" name="Rectangle 177"/>
            <p:cNvSpPr>
              <a:spLocks noChangeArrowheads="1"/>
            </p:cNvSpPr>
            <p:nvPr/>
          </p:nvSpPr>
          <p:spPr bwMode="auto">
            <a:xfrm>
              <a:off x="2759" y="2182"/>
              <a:ext cx="2518" cy="204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285752" y="3466957"/>
            <a:ext cx="3552825" cy="3306763"/>
            <a:chOff x="-192" y="1113"/>
            <a:chExt cx="2857" cy="2660"/>
          </a:xfrm>
        </p:grpSpPr>
        <p:sp>
          <p:nvSpPr>
            <p:cNvPr id="2229" name="AutoShape 7"/>
            <p:cNvSpPr>
              <a:spLocks noChangeAspect="1" noChangeArrowheads="1" noTextEdit="1"/>
            </p:cNvSpPr>
            <p:nvPr/>
          </p:nvSpPr>
          <p:spPr bwMode="auto">
            <a:xfrm>
              <a:off x="-192" y="1118"/>
              <a:ext cx="2857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0" name="Rectangle 9"/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31" name="Line 10"/>
            <p:cNvSpPr>
              <a:spLocks noChangeShapeType="1"/>
            </p:cNvSpPr>
            <p:nvPr/>
          </p:nvSpPr>
          <p:spPr bwMode="auto">
            <a:xfrm flipV="1">
              <a:off x="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2" name="Line 11"/>
            <p:cNvSpPr>
              <a:spLocks noChangeShapeType="1"/>
            </p:cNvSpPr>
            <p:nvPr/>
          </p:nvSpPr>
          <p:spPr bwMode="auto">
            <a:xfrm flipV="1">
              <a:off x="5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3" name="Line 12"/>
            <p:cNvSpPr>
              <a:spLocks noChangeShapeType="1"/>
            </p:cNvSpPr>
            <p:nvPr/>
          </p:nvSpPr>
          <p:spPr bwMode="auto">
            <a:xfrm flipV="1">
              <a:off x="2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4" name="Line 13"/>
            <p:cNvSpPr>
              <a:spLocks noChangeShapeType="1"/>
            </p:cNvSpPr>
            <p:nvPr/>
          </p:nvSpPr>
          <p:spPr bwMode="auto">
            <a:xfrm flipV="1">
              <a:off x="28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5" name="Line 14"/>
            <p:cNvSpPr>
              <a:spLocks noChangeShapeType="1"/>
            </p:cNvSpPr>
            <p:nvPr/>
          </p:nvSpPr>
          <p:spPr bwMode="auto">
            <a:xfrm flipV="1">
              <a:off x="5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6" name="Line 15"/>
            <p:cNvSpPr>
              <a:spLocks noChangeShapeType="1"/>
            </p:cNvSpPr>
            <p:nvPr/>
          </p:nvSpPr>
          <p:spPr bwMode="auto">
            <a:xfrm flipV="1">
              <a:off x="52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7" name="Line 16"/>
            <p:cNvSpPr>
              <a:spLocks noChangeShapeType="1"/>
            </p:cNvSpPr>
            <p:nvPr/>
          </p:nvSpPr>
          <p:spPr bwMode="auto">
            <a:xfrm flipV="1">
              <a:off x="75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8" name="Line 17"/>
            <p:cNvSpPr>
              <a:spLocks noChangeShapeType="1"/>
            </p:cNvSpPr>
            <p:nvPr/>
          </p:nvSpPr>
          <p:spPr bwMode="auto">
            <a:xfrm flipV="1">
              <a:off x="76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9" name="Line 18"/>
            <p:cNvSpPr>
              <a:spLocks noChangeShapeType="1"/>
            </p:cNvSpPr>
            <p:nvPr/>
          </p:nvSpPr>
          <p:spPr bwMode="auto">
            <a:xfrm flipV="1">
              <a:off x="99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0" name="Line 19"/>
            <p:cNvSpPr>
              <a:spLocks noChangeShapeType="1"/>
            </p:cNvSpPr>
            <p:nvPr/>
          </p:nvSpPr>
          <p:spPr bwMode="auto">
            <a:xfrm flipV="1">
              <a:off x="99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1" name="Line 20"/>
            <p:cNvSpPr>
              <a:spLocks noChangeShapeType="1"/>
            </p:cNvSpPr>
            <p:nvPr/>
          </p:nvSpPr>
          <p:spPr bwMode="auto">
            <a:xfrm flipV="1">
              <a:off x="147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2" name="Line 21"/>
            <p:cNvSpPr>
              <a:spLocks noChangeShapeType="1"/>
            </p:cNvSpPr>
            <p:nvPr/>
          </p:nvSpPr>
          <p:spPr bwMode="auto">
            <a:xfrm flipV="1">
              <a:off x="147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3" name="Line 22"/>
            <p:cNvSpPr>
              <a:spLocks noChangeShapeType="1"/>
            </p:cNvSpPr>
            <p:nvPr/>
          </p:nvSpPr>
          <p:spPr bwMode="auto">
            <a:xfrm flipV="1">
              <a:off x="170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4" name="Line 23"/>
            <p:cNvSpPr>
              <a:spLocks noChangeShapeType="1"/>
            </p:cNvSpPr>
            <p:nvPr/>
          </p:nvSpPr>
          <p:spPr bwMode="auto">
            <a:xfrm flipV="1">
              <a:off x="171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5" name="Line 24"/>
            <p:cNvSpPr>
              <a:spLocks noChangeShapeType="1"/>
            </p:cNvSpPr>
            <p:nvPr/>
          </p:nvSpPr>
          <p:spPr bwMode="auto">
            <a:xfrm flipV="1">
              <a:off x="194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6" name="Line 25"/>
            <p:cNvSpPr>
              <a:spLocks noChangeShapeType="1"/>
            </p:cNvSpPr>
            <p:nvPr/>
          </p:nvSpPr>
          <p:spPr bwMode="auto">
            <a:xfrm flipV="1">
              <a:off x="1948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7" name="Line 26"/>
            <p:cNvSpPr>
              <a:spLocks noChangeShapeType="1"/>
            </p:cNvSpPr>
            <p:nvPr/>
          </p:nvSpPr>
          <p:spPr bwMode="auto">
            <a:xfrm flipV="1">
              <a:off x="218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8" name="Line 27"/>
            <p:cNvSpPr>
              <a:spLocks noChangeShapeType="1"/>
            </p:cNvSpPr>
            <p:nvPr/>
          </p:nvSpPr>
          <p:spPr bwMode="auto">
            <a:xfrm flipV="1">
              <a:off x="2185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9" name="Line 28"/>
            <p:cNvSpPr>
              <a:spLocks noChangeShapeType="1"/>
            </p:cNvSpPr>
            <p:nvPr/>
          </p:nvSpPr>
          <p:spPr bwMode="auto">
            <a:xfrm flipV="1">
              <a:off x="241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0" name="Line 29"/>
            <p:cNvSpPr>
              <a:spLocks noChangeShapeType="1"/>
            </p:cNvSpPr>
            <p:nvPr/>
          </p:nvSpPr>
          <p:spPr bwMode="auto">
            <a:xfrm flipV="1">
              <a:off x="2422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1" name="Line 30"/>
            <p:cNvSpPr>
              <a:spLocks noChangeShapeType="1"/>
            </p:cNvSpPr>
            <p:nvPr/>
          </p:nvSpPr>
          <p:spPr bwMode="auto">
            <a:xfrm>
              <a:off x="-186" y="346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2" name="Line 31"/>
            <p:cNvSpPr>
              <a:spLocks noChangeShapeType="1"/>
            </p:cNvSpPr>
            <p:nvPr/>
          </p:nvSpPr>
          <p:spPr bwMode="auto">
            <a:xfrm>
              <a:off x="-186" y="347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3" name="Line 32"/>
            <p:cNvSpPr>
              <a:spLocks noChangeShapeType="1"/>
            </p:cNvSpPr>
            <p:nvPr/>
          </p:nvSpPr>
          <p:spPr bwMode="auto">
            <a:xfrm>
              <a:off x="-186" y="317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4" name="Line 33"/>
            <p:cNvSpPr>
              <a:spLocks noChangeShapeType="1"/>
            </p:cNvSpPr>
            <p:nvPr/>
          </p:nvSpPr>
          <p:spPr bwMode="auto">
            <a:xfrm>
              <a:off x="-186" y="318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" name="Line 34"/>
            <p:cNvSpPr>
              <a:spLocks noChangeShapeType="1"/>
            </p:cNvSpPr>
            <p:nvPr/>
          </p:nvSpPr>
          <p:spPr bwMode="auto">
            <a:xfrm>
              <a:off x="-186" y="258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" name="Line 35"/>
            <p:cNvSpPr>
              <a:spLocks noChangeShapeType="1"/>
            </p:cNvSpPr>
            <p:nvPr/>
          </p:nvSpPr>
          <p:spPr bwMode="auto">
            <a:xfrm>
              <a:off x="-186" y="259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" name="Line 36"/>
            <p:cNvSpPr>
              <a:spLocks noChangeShapeType="1"/>
            </p:cNvSpPr>
            <p:nvPr/>
          </p:nvSpPr>
          <p:spPr bwMode="auto">
            <a:xfrm>
              <a:off x="-186" y="229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" name="Line 37"/>
            <p:cNvSpPr>
              <a:spLocks noChangeShapeType="1"/>
            </p:cNvSpPr>
            <p:nvPr/>
          </p:nvSpPr>
          <p:spPr bwMode="auto">
            <a:xfrm>
              <a:off x="-186" y="230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" name="Line 38"/>
            <p:cNvSpPr>
              <a:spLocks noChangeShapeType="1"/>
            </p:cNvSpPr>
            <p:nvPr/>
          </p:nvSpPr>
          <p:spPr bwMode="auto">
            <a:xfrm>
              <a:off x="-186" y="200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" name="Line 39"/>
            <p:cNvSpPr>
              <a:spLocks noChangeShapeType="1"/>
            </p:cNvSpPr>
            <p:nvPr/>
          </p:nvSpPr>
          <p:spPr bwMode="auto">
            <a:xfrm>
              <a:off x="-186" y="200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1" name="Line 40"/>
            <p:cNvSpPr>
              <a:spLocks noChangeShapeType="1"/>
            </p:cNvSpPr>
            <p:nvPr/>
          </p:nvSpPr>
          <p:spPr bwMode="auto">
            <a:xfrm>
              <a:off x="-186" y="1706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2" name="Line 41"/>
            <p:cNvSpPr>
              <a:spLocks noChangeShapeType="1"/>
            </p:cNvSpPr>
            <p:nvPr/>
          </p:nvSpPr>
          <p:spPr bwMode="auto">
            <a:xfrm>
              <a:off x="-186" y="1711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3" name="Line 42"/>
            <p:cNvSpPr>
              <a:spLocks noChangeShapeType="1"/>
            </p:cNvSpPr>
            <p:nvPr/>
          </p:nvSpPr>
          <p:spPr bwMode="auto">
            <a:xfrm>
              <a:off x="-186" y="1415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4" name="Line 43"/>
            <p:cNvSpPr>
              <a:spLocks noChangeShapeType="1"/>
            </p:cNvSpPr>
            <p:nvPr/>
          </p:nvSpPr>
          <p:spPr bwMode="auto">
            <a:xfrm>
              <a:off x="-186" y="1420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5" name="Line 44"/>
            <p:cNvSpPr>
              <a:spLocks noChangeShapeType="1"/>
            </p:cNvSpPr>
            <p:nvPr/>
          </p:nvSpPr>
          <p:spPr bwMode="auto">
            <a:xfrm>
              <a:off x="-186" y="287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6" name="Line 45"/>
            <p:cNvSpPr>
              <a:spLocks noChangeShapeType="1"/>
            </p:cNvSpPr>
            <p:nvPr/>
          </p:nvSpPr>
          <p:spPr bwMode="auto">
            <a:xfrm>
              <a:off x="-186" y="287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7" name="Line 46"/>
            <p:cNvSpPr>
              <a:spLocks noChangeShapeType="1"/>
            </p:cNvSpPr>
            <p:nvPr/>
          </p:nvSpPr>
          <p:spPr bwMode="auto">
            <a:xfrm>
              <a:off x="-186" y="2883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8" name="Line 47"/>
            <p:cNvSpPr>
              <a:spLocks noChangeShapeType="1"/>
            </p:cNvSpPr>
            <p:nvPr/>
          </p:nvSpPr>
          <p:spPr bwMode="auto">
            <a:xfrm>
              <a:off x="-186" y="2888"/>
              <a:ext cx="284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9" name="Rectangle 48"/>
            <p:cNvSpPr>
              <a:spLocks noChangeArrowheads="1"/>
            </p:cNvSpPr>
            <p:nvPr/>
          </p:nvSpPr>
          <p:spPr bwMode="auto">
            <a:xfrm>
              <a:off x="2604" y="2725"/>
              <a:ext cx="5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270" name="Freeform 49"/>
            <p:cNvSpPr>
              <a:spLocks/>
            </p:cNvSpPr>
            <p:nvPr/>
          </p:nvSpPr>
          <p:spPr bwMode="auto">
            <a:xfrm>
              <a:off x="2632" y="2839"/>
              <a:ext cx="25" cy="89"/>
            </a:xfrm>
            <a:custGeom>
              <a:avLst/>
              <a:gdLst>
                <a:gd name="T0" fmla="*/ 0 w 25"/>
                <a:gd name="T1" fmla="*/ 0 h 89"/>
                <a:gd name="T2" fmla="*/ 25 w 25"/>
                <a:gd name="T3" fmla="*/ 44 h 89"/>
                <a:gd name="T4" fmla="*/ 0 w 25"/>
                <a:gd name="T5" fmla="*/ 89 h 89"/>
                <a:gd name="T6" fmla="*/ 0 w 25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89"/>
                <a:gd name="T14" fmla="*/ 25 w 25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89">
                  <a:moveTo>
                    <a:pt x="0" y="0"/>
                  </a:moveTo>
                  <a:lnTo>
                    <a:pt x="25" y="44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71" name="Line 50"/>
            <p:cNvSpPr>
              <a:spLocks noChangeShapeType="1"/>
            </p:cNvSpPr>
            <p:nvPr/>
          </p:nvSpPr>
          <p:spPr bwMode="auto">
            <a:xfrm flipV="1">
              <a:off x="1231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2" name="Line 51"/>
            <p:cNvSpPr>
              <a:spLocks noChangeShapeType="1"/>
            </p:cNvSpPr>
            <p:nvPr/>
          </p:nvSpPr>
          <p:spPr bwMode="auto">
            <a:xfrm flipV="1">
              <a:off x="1234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3" name="Line 52"/>
            <p:cNvSpPr>
              <a:spLocks noChangeShapeType="1"/>
            </p:cNvSpPr>
            <p:nvPr/>
          </p:nvSpPr>
          <p:spPr bwMode="auto">
            <a:xfrm flipV="1">
              <a:off x="1237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4" name="Line 53"/>
            <p:cNvSpPr>
              <a:spLocks noChangeShapeType="1"/>
            </p:cNvSpPr>
            <p:nvPr/>
          </p:nvSpPr>
          <p:spPr bwMode="auto">
            <a:xfrm flipV="1">
              <a:off x="1239" y="1123"/>
              <a:ext cx="1" cy="26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5" name="Rectangle 54"/>
            <p:cNvSpPr>
              <a:spLocks noChangeArrowheads="1"/>
            </p:cNvSpPr>
            <p:nvPr/>
          </p:nvSpPr>
          <p:spPr bwMode="auto">
            <a:xfrm>
              <a:off x="1270" y="1113"/>
              <a:ext cx="5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276" name="Freeform 55"/>
            <p:cNvSpPr>
              <a:spLocks/>
            </p:cNvSpPr>
            <p:nvPr/>
          </p:nvSpPr>
          <p:spPr bwMode="auto">
            <a:xfrm>
              <a:off x="1211" y="1128"/>
              <a:ext cx="51" cy="44"/>
            </a:xfrm>
            <a:custGeom>
              <a:avLst/>
              <a:gdLst>
                <a:gd name="T0" fmla="*/ 0 w 51"/>
                <a:gd name="T1" fmla="*/ 44 h 44"/>
                <a:gd name="T2" fmla="*/ 26 w 51"/>
                <a:gd name="T3" fmla="*/ 0 h 44"/>
                <a:gd name="T4" fmla="*/ 51 w 51"/>
                <a:gd name="T5" fmla="*/ 44 h 44"/>
                <a:gd name="T6" fmla="*/ 0 w 51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4"/>
                <a:gd name="T14" fmla="*/ 51 w 5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4">
                  <a:moveTo>
                    <a:pt x="0" y="44"/>
                  </a:moveTo>
                  <a:lnTo>
                    <a:pt x="26" y="0"/>
                  </a:lnTo>
                  <a:lnTo>
                    <a:pt x="5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77" name="Rectangle 56"/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78" name="Line 57"/>
            <p:cNvSpPr>
              <a:spLocks noChangeShapeType="1"/>
            </p:cNvSpPr>
            <p:nvPr/>
          </p:nvSpPr>
          <p:spPr bwMode="auto">
            <a:xfrm>
              <a:off x="5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9" name="Rectangle 58"/>
            <p:cNvSpPr>
              <a:spLocks noChangeArrowheads="1"/>
            </p:cNvSpPr>
            <p:nvPr/>
          </p:nvSpPr>
          <p:spPr bwMode="auto">
            <a:xfrm>
              <a:off x="23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280" name="Line 59"/>
            <p:cNvSpPr>
              <a:spLocks noChangeShapeType="1"/>
            </p:cNvSpPr>
            <p:nvPr/>
          </p:nvSpPr>
          <p:spPr bwMode="auto">
            <a:xfrm>
              <a:off x="28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1" name="Rectangle 60"/>
            <p:cNvSpPr>
              <a:spLocks noChangeArrowheads="1"/>
            </p:cNvSpPr>
            <p:nvPr/>
          </p:nvSpPr>
          <p:spPr bwMode="auto">
            <a:xfrm>
              <a:off x="260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2282" name="Line 61"/>
            <p:cNvSpPr>
              <a:spLocks noChangeShapeType="1"/>
            </p:cNvSpPr>
            <p:nvPr/>
          </p:nvSpPr>
          <p:spPr bwMode="auto">
            <a:xfrm>
              <a:off x="52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3" name="Rectangle 62"/>
            <p:cNvSpPr>
              <a:spLocks noChangeArrowheads="1"/>
            </p:cNvSpPr>
            <p:nvPr/>
          </p:nvSpPr>
          <p:spPr bwMode="auto">
            <a:xfrm>
              <a:off x="497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2284" name="Line 63"/>
            <p:cNvSpPr>
              <a:spLocks noChangeShapeType="1"/>
            </p:cNvSpPr>
            <p:nvPr/>
          </p:nvSpPr>
          <p:spPr bwMode="auto">
            <a:xfrm>
              <a:off x="76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5" name="Rectangle 64"/>
            <p:cNvSpPr>
              <a:spLocks noChangeArrowheads="1"/>
            </p:cNvSpPr>
            <p:nvPr/>
          </p:nvSpPr>
          <p:spPr bwMode="auto">
            <a:xfrm>
              <a:off x="734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286" name="Line 65"/>
            <p:cNvSpPr>
              <a:spLocks noChangeShapeType="1"/>
            </p:cNvSpPr>
            <p:nvPr/>
          </p:nvSpPr>
          <p:spPr bwMode="auto">
            <a:xfrm>
              <a:off x="999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7" name="Rectangle 66"/>
            <p:cNvSpPr>
              <a:spLocks noChangeArrowheads="1"/>
            </p:cNvSpPr>
            <p:nvPr/>
          </p:nvSpPr>
          <p:spPr bwMode="auto">
            <a:xfrm>
              <a:off x="971" y="2913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288" name="Rectangle 67"/>
            <p:cNvSpPr>
              <a:spLocks noChangeArrowheads="1"/>
            </p:cNvSpPr>
            <p:nvPr/>
          </p:nvSpPr>
          <p:spPr bwMode="auto">
            <a:xfrm>
              <a:off x="1248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289" name="Line 68"/>
            <p:cNvSpPr>
              <a:spLocks noChangeShapeType="1"/>
            </p:cNvSpPr>
            <p:nvPr/>
          </p:nvSpPr>
          <p:spPr bwMode="auto">
            <a:xfrm>
              <a:off x="1474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0" name="Rectangle 69"/>
            <p:cNvSpPr>
              <a:spLocks noChangeArrowheads="1"/>
            </p:cNvSpPr>
            <p:nvPr/>
          </p:nvSpPr>
          <p:spPr bwMode="auto">
            <a:xfrm>
              <a:off x="1476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291" name="Line 70"/>
            <p:cNvSpPr>
              <a:spLocks noChangeShapeType="1"/>
            </p:cNvSpPr>
            <p:nvPr/>
          </p:nvSpPr>
          <p:spPr bwMode="auto">
            <a:xfrm>
              <a:off x="1711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2" name="Rectangle 71"/>
            <p:cNvSpPr>
              <a:spLocks noChangeArrowheads="1"/>
            </p:cNvSpPr>
            <p:nvPr/>
          </p:nvSpPr>
          <p:spPr bwMode="auto">
            <a:xfrm>
              <a:off x="1714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293" name="Line 72"/>
            <p:cNvSpPr>
              <a:spLocks noChangeShapeType="1"/>
            </p:cNvSpPr>
            <p:nvPr/>
          </p:nvSpPr>
          <p:spPr bwMode="auto">
            <a:xfrm>
              <a:off x="1948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4" name="Rectangle 73"/>
            <p:cNvSpPr>
              <a:spLocks noChangeArrowheads="1"/>
            </p:cNvSpPr>
            <p:nvPr/>
          </p:nvSpPr>
          <p:spPr bwMode="auto">
            <a:xfrm>
              <a:off x="1951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295" name="Line 74"/>
            <p:cNvSpPr>
              <a:spLocks noChangeShapeType="1"/>
            </p:cNvSpPr>
            <p:nvPr/>
          </p:nvSpPr>
          <p:spPr bwMode="auto">
            <a:xfrm>
              <a:off x="2185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6" name="Rectangle 75"/>
            <p:cNvSpPr>
              <a:spLocks noChangeArrowheads="1"/>
            </p:cNvSpPr>
            <p:nvPr/>
          </p:nvSpPr>
          <p:spPr bwMode="auto">
            <a:xfrm>
              <a:off x="2188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297" name="Line 76"/>
            <p:cNvSpPr>
              <a:spLocks noChangeShapeType="1"/>
            </p:cNvSpPr>
            <p:nvPr/>
          </p:nvSpPr>
          <p:spPr bwMode="auto">
            <a:xfrm>
              <a:off x="2422" y="2858"/>
              <a:ext cx="1" cy="5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8" name="Rectangle 77"/>
            <p:cNvSpPr>
              <a:spLocks noChangeArrowheads="1"/>
            </p:cNvSpPr>
            <p:nvPr/>
          </p:nvSpPr>
          <p:spPr bwMode="auto">
            <a:xfrm>
              <a:off x="2425" y="2913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299" name="Rectangle 78"/>
            <p:cNvSpPr>
              <a:spLocks noChangeArrowheads="1"/>
            </p:cNvSpPr>
            <p:nvPr/>
          </p:nvSpPr>
          <p:spPr bwMode="auto">
            <a:xfrm>
              <a:off x="1164" y="3422"/>
              <a:ext cx="15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300" name="Line 79"/>
            <p:cNvSpPr>
              <a:spLocks noChangeShapeType="1"/>
            </p:cNvSpPr>
            <p:nvPr/>
          </p:nvSpPr>
          <p:spPr bwMode="auto">
            <a:xfrm>
              <a:off x="1223" y="347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1" name="Rectangle 80"/>
            <p:cNvSpPr>
              <a:spLocks noChangeArrowheads="1"/>
            </p:cNvSpPr>
            <p:nvPr/>
          </p:nvSpPr>
          <p:spPr bwMode="auto">
            <a:xfrm>
              <a:off x="1192" y="2250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302" name="Line 81"/>
            <p:cNvSpPr>
              <a:spLocks noChangeShapeType="1"/>
            </p:cNvSpPr>
            <p:nvPr/>
          </p:nvSpPr>
          <p:spPr bwMode="auto">
            <a:xfrm>
              <a:off x="1223" y="2300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3" name="Rectangle 82"/>
            <p:cNvSpPr>
              <a:spLocks noChangeArrowheads="1"/>
            </p:cNvSpPr>
            <p:nvPr/>
          </p:nvSpPr>
          <p:spPr bwMode="auto">
            <a:xfrm>
              <a:off x="1192" y="1662"/>
              <a:ext cx="7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304" name="Line 83"/>
            <p:cNvSpPr>
              <a:spLocks noChangeShapeType="1"/>
            </p:cNvSpPr>
            <p:nvPr/>
          </p:nvSpPr>
          <p:spPr bwMode="auto">
            <a:xfrm>
              <a:off x="1223" y="1711"/>
              <a:ext cx="3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5" name="Rectangle 86"/>
            <p:cNvSpPr>
              <a:spLocks noChangeArrowheads="1"/>
            </p:cNvSpPr>
            <p:nvPr/>
          </p:nvSpPr>
          <p:spPr bwMode="auto">
            <a:xfrm>
              <a:off x="-189" y="1123"/>
              <a:ext cx="2851" cy="264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2060" name="Content Placeholder 2"/>
          <p:cNvSpPr>
            <a:spLocks noGrp="1"/>
          </p:cNvSpPr>
          <p:nvPr>
            <p:ph sz="quarter" idx="1"/>
          </p:nvPr>
        </p:nvSpPr>
        <p:spPr>
          <a:xfrm>
            <a:off x="114405" y="279403"/>
            <a:ext cx="11306069" cy="100647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Indicate which way the radical functions opens (UP/DOWN/LEFT/RIGHT) and then Graph it on the grid provided: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64142"/>
              </p:ext>
            </p:extLst>
          </p:nvPr>
        </p:nvGraphicFramePr>
        <p:xfrm>
          <a:off x="436699" y="1106757"/>
          <a:ext cx="1635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480" imgH="253800" progId="Equation.DSMT4">
                  <p:embed/>
                </p:oleObj>
              </mc:Choice>
              <mc:Fallback>
                <p:oleObj name="Equation" r:id="rId3" imgW="825480" imgH="25380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99" y="1106757"/>
                        <a:ext cx="16351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101771"/>
              </p:ext>
            </p:extLst>
          </p:nvPr>
        </p:nvGraphicFramePr>
        <p:xfrm>
          <a:off x="5919291" y="1064422"/>
          <a:ext cx="18605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53800" progId="Equation.DSMT4">
                  <p:embed/>
                </p:oleObj>
              </mc:Choice>
              <mc:Fallback>
                <p:oleObj name="Equation" r:id="rId5" imgW="914400" imgH="2538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291" y="1064422"/>
                        <a:ext cx="18605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2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4341"/>
            <a:ext cx="7467600" cy="578802"/>
          </a:xfrm>
        </p:spPr>
        <p:txBody>
          <a:bodyPr>
            <a:normAutofit fontScale="90000"/>
          </a:bodyPr>
          <a:lstStyle/>
          <a:p>
            <a:r>
              <a:rPr lang="en-CA" dirty="0"/>
              <a:t>III) Steps for Solving Radical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740664"/>
            <a:ext cx="11513820" cy="5376672"/>
          </a:xfrm>
        </p:spPr>
        <p:txBody>
          <a:bodyPr>
            <a:normAutofit/>
          </a:bodyPr>
          <a:lstStyle/>
          <a:p>
            <a:r>
              <a:rPr lang="en-CA" dirty="0"/>
              <a:t>When solving an equation with a radical function, </a:t>
            </a:r>
          </a:p>
          <a:p>
            <a:pPr lvl="1"/>
            <a:r>
              <a:rPr lang="en-CA" sz="2400" dirty="0"/>
              <a:t>Isolate the radical</a:t>
            </a:r>
          </a:p>
          <a:p>
            <a:pPr lvl="1"/>
            <a:r>
              <a:rPr lang="en-CA" sz="2400" dirty="0"/>
              <a:t>Then square both sides to eliminate the radical</a:t>
            </a:r>
          </a:p>
          <a:p>
            <a:pPr lvl="1"/>
            <a:r>
              <a:rPr lang="en-CA" sz="2400" dirty="0"/>
              <a:t>Then solve it algebraically by expanding or factoring </a:t>
            </a:r>
          </a:p>
          <a:p>
            <a:pPr lvl="1"/>
            <a:r>
              <a:rPr lang="en-CA" sz="2400" dirty="0"/>
              <a:t>Check if the answer is extraneous, plug it back in to the original equation</a:t>
            </a:r>
          </a:p>
          <a:p>
            <a:pPr lvl="1"/>
            <a:r>
              <a:rPr lang="en-CA" sz="2400" dirty="0"/>
              <a:t>If both sides are equal, then the answer is correct</a:t>
            </a:r>
          </a:p>
          <a:p>
            <a:pPr lvl="1"/>
            <a:r>
              <a:rPr lang="en-CA" sz="2400" dirty="0"/>
              <a:t>If both sides are not equal, then the answer you have is called an “extraneous root”</a:t>
            </a:r>
          </a:p>
          <a:p>
            <a:pPr lvl="1"/>
            <a:r>
              <a:rPr lang="en-CA" sz="2400" dirty="0"/>
              <a:t>You are not required to graph a radical function, but the graphs are provided as a supplement</a:t>
            </a:r>
          </a:p>
          <a:p>
            <a:pPr lvl="1"/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11"/>
          <p:cNvGrpSpPr>
            <a:grpSpLocks noChangeAspect="1"/>
          </p:cNvGrpSpPr>
          <p:nvPr/>
        </p:nvGrpSpPr>
        <p:grpSpPr bwMode="auto">
          <a:xfrm>
            <a:off x="5281739" y="2786256"/>
            <a:ext cx="3703637" cy="2968625"/>
            <a:chOff x="-192" y="1552"/>
            <a:chExt cx="2771" cy="2221"/>
          </a:xfrm>
        </p:grpSpPr>
        <p:sp>
          <p:nvSpPr>
            <p:cNvPr id="317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-192" y="1556"/>
              <a:ext cx="2771" cy="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Rectangle 12"/>
            <p:cNvSpPr>
              <a:spLocks noChangeArrowheads="1"/>
            </p:cNvSpPr>
            <p:nvPr/>
          </p:nvSpPr>
          <p:spPr bwMode="auto">
            <a:xfrm>
              <a:off x="-189" y="1560"/>
              <a:ext cx="2765" cy="220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74" name="Line 13"/>
            <p:cNvSpPr>
              <a:spLocks noChangeShapeType="1"/>
            </p:cNvSpPr>
            <p:nvPr/>
          </p:nvSpPr>
          <p:spPr bwMode="auto">
            <a:xfrm flipV="1">
              <a:off x="22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Line 14"/>
            <p:cNvSpPr>
              <a:spLocks noChangeShapeType="1"/>
            </p:cNvSpPr>
            <p:nvPr/>
          </p:nvSpPr>
          <p:spPr bwMode="auto">
            <a:xfrm flipV="1">
              <a:off x="24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Line 15"/>
            <p:cNvSpPr>
              <a:spLocks noChangeShapeType="1"/>
            </p:cNvSpPr>
            <p:nvPr/>
          </p:nvSpPr>
          <p:spPr bwMode="auto">
            <a:xfrm flipV="1">
              <a:off x="447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Line 16"/>
            <p:cNvSpPr>
              <a:spLocks noChangeShapeType="1"/>
            </p:cNvSpPr>
            <p:nvPr/>
          </p:nvSpPr>
          <p:spPr bwMode="auto">
            <a:xfrm flipV="1">
              <a:off x="449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Line 17"/>
            <p:cNvSpPr>
              <a:spLocks noChangeShapeType="1"/>
            </p:cNvSpPr>
            <p:nvPr/>
          </p:nvSpPr>
          <p:spPr bwMode="auto">
            <a:xfrm flipV="1">
              <a:off x="660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" name="Line 18"/>
            <p:cNvSpPr>
              <a:spLocks noChangeShapeType="1"/>
            </p:cNvSpPr>
            <p:nvPr/>
          </p:nvSpPr>
          <p:spPr bwMode="auto">
            <a:xfrm flipV="1">
              <a:off x="663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Line 19"/>
            <p:cNvSpPr>
              <a:spLocks noChangeShapeType="1"/>
            </p:cNvSpPr>
            <p:nvPr/>
          </p:nvSpPr>
          <p:spPr bwMode="auto">
            <a:xfrm flipV="1">
              <a:off x="871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Line 20"/>
            <p:cNvSpPr>
              <a:spLocks noChangeShapeType="1"/>
            </p:cNvSpPr>
            <p:nvPr/>
          </p:nvSpPr>
          <p:spPr bwMode="auto">
            <a:xfrm flipV="1">
              <a:off x="874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" name="Line 21"/>
            <p:cNvSpPr>
              <a:spLocks noChangeShapeType="1"/>
            </p:cNvSpPr>
            <p:nvPr/>
          </p:nvSpPr>
          <p:spPr bwMode="auto">
            <a:xfrm flipV="1">
              <a:off x="1085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Line 22"/>
            <p:cNvSpPr>
              <a:spLocks noChangeShapeType="1"/>
            </p:cNvSpPr>
            <p:nvPr/>
          </p:nvSpPr>
          <p:spPr bwMode="auto">
            <a:xfrm flipV="1">
              <a:off x="1088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Line 23"/>
            <p:cNvSpPr>
              <a:spLocks noChangeShapeType="1"/>
            </p:cNvSpPr>
            <p:nvPr/>
          </p:nvSpPr>
          <p:spPr bwMode="auto">
            <a:xfrm flipV="1">
              <a:off x="1296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Line 24"/>
            <p:cNvSpPr>
              <a:spLocks noChangeShapeType="1"/>
            </p:cNvSpPr>
            <p:nvPr/>
          </p:nvSpPr>
          <p:spPr bwMode="auto">
            <a:xfrm flipV="1">
              <a:off x="1299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Line 25"/>
            <p:cNvSpPr>
              <a:spLocks noChangeShapeType="1"/>
            </p:cNvSpPr>
            <p:nvPr/>
          </p:nvSpPr>
          <p:spPr bwMode="auto">
            <a:xfrm flipV="1">
              <a:off x="1510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Line 26"/>
            <p:cNvSpPr>
              <a:spLocks noChangeShapeType="1"/>
            </p:cNvSpPr>
            <p:nvPr/>
          </p:nvSpPr>
          <p:spPr bwMode="auto">
            <a:xfrm flipV="1">
              <a:off x="1513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Line 27"/>
            <p:cNvSpPr>
              <a:spLocks noChangeShapeType="1"/>
            </p:cNvSpPr>
            <p:nvPr/>
          </p:nvSpPr>
          <p:spPr bwMode="auto">
            <a:xfrm flipV="1">
              <a:off x="1721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Line 28"/>
            <p:cNvSpPr>
              <a:spLocks noChangeShapeType="1"/>
            </p:cNvSpPr>
            <p:nvPr/>
          </p:nvSpPr>
          <p:spPr bwMode="auto">
            <a:xfrm flipV="1">
              <a:off x="1724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0" name="Line 29"/>
            <p:cNvSpPr>
              <a:spLocks noChangeShapeType="1"/>
            </p:cNvSpPr>
            <p:nvPr/>
          </p:nvSpPr>
          <p:spPr bwMode="auto">
            <a:xfrm flipV="1">
              <a:off x="1935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1" name="Line 30"/>
            <p:cNvSpPr>
              <a:spLocks noChangeShapeType="1"/>
            </p:cNvSpPr>
            <p:nvPr/>
          </p:nvSpPr>
          <p:spPr bwMode="auto">
            <a:xfrm flipV="1">
              <a:off x="1938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2" name="Line 31"/>
            <p:cNvSpPr>
              <a:spLocks noChangeShapeType="1"/>
            </p:cNvSpPr>
            <p:nvPr/>
          </p:nvSpPr>
          <p:spPr bwMode="auto">
            <a:xfrm flipV="1">
              <a:off x="2146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3" name="Line 32"/>
            <p:cNvSpPr>
              <a:spLocks noChangeShapeType="1"/>
            </p:cNvSpPr>
            <p:nvPr/>
          </p:nvSpPr>
          <p:spPr bwMode="auto">
            <a:xfrm flipV="1">
              <a:off x="2149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4" name="Line 33"/>
            <p:cNvSpPr>
              <a:spLocks noChangeShapeType="1"/>
            </p:cNvSpPr>
            <p:nvPr/>
          </p:nvSpPr>
          <p:spPr bwMode="auto">
            <a:xfrm flipV="1">
              <a:off x="2360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5" name="Line 34"/>
            <p:cNvSpPr>
              <a:spLocks noChangeShapeType="1"/>
            </p:cNvSpPr>
            <p:nvPr/>
          </p:nvSpPr>
          <p:spPr bwMode="auto">
            <a:xfrm flipV="1">
              <a:off x="2363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6" name="Line 35"/>
            <p:cNvSpPr>
              <a:spLocks noChangeShapeType="1"/>
            </p:cNvSpPr>
            <p:nvPr/>
          </p:nvSpPr>
          <p:spPr bwMode="auto">
            <a:xfrm>
              <a:off x="-187" y="3517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7" name="Line 36"/>
            <p:cNvSpPr>
              <a:spLocks noChangeShapeType="1"/>
            </p:cNvSpPr>
            <p:nvPr/>
          </p:nvSpPr>
          <p:spPr bwMode="auto">
            <a:xfrm>
              <a:off x="-187" y="3521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8" name="Line 37"/>
            <p:cNvSpPr>
              <a:spLocks noChangeShapeType="1"/>
            </p:cNvSpPr>
            <p:nvPr/>
          </p:nvSpPr>
          <p:spPr bwMode="auto">
            <a:xfrm>
              <a:off x="-187" y="3273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9" name="Line 38"/>
            <p:cNvSpPr>
              <a:spLocks noChangeShapeType="1"/>
            </p:cNvSpPr>
            <p:nvPr/>
          </p:nvSpPr>
          <p:spPr bwMode="auto">
            <a:xfrm>
              <a:off x="-187" y="3278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0" name="Line 39"/>
            <p:cNvSpPr>
              <a:spLocks noChangeShapeType="1"/>
            </p:cNvSpPr>
            <p:nvPr/>
          </p:nvSpPr>
          <p:spPr bwMode="auto">
            <a:xfrm>
              <a:off x="-187" y="2782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1" name="Line 40"/>
            <p:cNvSpPr>
              <a:spLocks noChangeShapeType="1"/>
            </p:cNvSpPr>
            <p:nvPr/>
          </p:nvSpPr>
          <p:spPr bwMode="auto">
            <a:xfrm>
              <a:off x="-187" y="2786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2" name="Line 41"/>
            <p:cNvSpPr>
              <a:spLocks noChangeShapeType="1"/>
            </p:cNvSpPr>
            <p:nvPr/>
          </p:nvSpPr>
          <p:spPr bwMode="auto">
            <a:xfrm>
              <a:off x="-187" y="2539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3" name="Line 42"/>
            <p:cNvSpPr>
              <a:spLocks noChangeShapeType="1"/>
            </p:cNvSpPr>
            <p:nvPr/>
          </p:nvSpPr>
          <p:spPr bwMode="auto">
            <a:xfrm>
              <a:off x="-187" y="2543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4" name="Line 43"/>
            <p:cNvSpPr>
              <a:spLocks noChangeShapeType="1"/>
            </p:cNvSpPr>
            <p:nvPr/>
          </p:nvSpPr>
          <p:spPr bwMode="auto">
            <a:xfrm>
              <a:off x="-187" y="2295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5" name="Line 44"/>
            <p:cNvSpPr>
              <a:spLocks noChangeShapeType="1"/>
            </p:cNvSpPr>
            <p:nvPr/>
          </p:nvSpPr>
          <p:spPr bwMode="auto">
            <a:xfrm>
              <a:off x="-187" y="2299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6" name="Line 45"/>
            <p:cNvSpPr>
              <a:spLocks noChangeShapeType="1"/>
            </p:cNvSpPr>
            <p:nvPr/>
          </p:nvSpPr>
          <p:spPr bwMode="auto">
            <a:xfrm>
              <a:off x="-187" y="2047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7" name="Line 46"/>
            <p:cNvSpPr>
              <a:spLocks noChangeShapeType="1"/>
            </p:cNvSpPr>
            <p:nvPr/>
          </p:nvSpPr>
          <p:spPr bwMode="auto">
            <a:xfrm>
              <a:off x="-187" y="2051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8" name="Line 47"/>
            <p:cNvSpPr>
              <a:spLocks noChangeShapeType="1"/>
            </p:cNvSpPr>
            <p:nvPr/>
          </p:nvSpPr>
          <p:spPr bwMode="auto">
            <a:xfrm>
              <a:off x="-187" y="1804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9" name="Line 48"/>
            <p:cNvSpPr>
              <a:spLocks noChangeShapeType="1"/>
            </p:cNvSpPr>
            <p:nvPr/>
          </p:nvSpPr>
          <p:spPr bwMode="auto">
            <a:xfrm>
              <a:off x="-187" y="1808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0" name="Line 49"/>
            <p:cNvSpPr>
              <a:spLocks noChangeShapeType="1"/>
            </p:cNvSpPr>
            <p:nvPr/>
          </p:nvSpPr>
          <p:spPr bwMode="auto">
            <a:xfrm>
              <a:off x="-187" y="3022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1" name="Line 50"/>
            <p:cNvSpPr>
              <a:spLocks noChangeShapeType="1"/>
            </p:cNvSpPr>
            <p:nvPr/>
          </p:nvSpPr>
          <p:spPr bwMode="auto">
            <a:xfrm>
              <a:off x="-187" y="3026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2" name="Line 51"/>
            <p:cNvSpPr>
              <a:spLocks noChangeShapeType="1"/>
            </p:cNvSpPr>
            <p:nvPr/>
          </p:nvSpPr>
          <p:spPr bwMode="auto">
            <a:xfrm>
              <a:off x="-187" y="3030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3" name="Line 52"/>
            <p:cNvSpPr>
              <a:spLocks noChangeShapeType="1"/>
            </p:cNvSpPr>
            <p:nvPr/>
          </p:nvSpPr>
          <p:spPr bwMode="auto">
            <a:xfrm>
              <a:off x="-187" y="3034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4" name="Rectangle 53"/>
            <p:cNvSpPr>
              <a:spLocks noChangeArrowheads="1"/>
            </p:cNvSpPr>
            <p:nvPr/>
          </p:nvSpPr>
          <p:spPr bwMode="auto">
            <a:xfrm>
              <a:off x="2522" y="2898"/>
              <a:ext cx="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215" name="Freeform 54"/>
            <p:cNvSpPr>
              <a:spLocks/>
            </p:cNvSpPr>
            <p:nvPr/>
          </p:nvSpPr>
          <p:spPr bwMode="auto">
            <a:xfrm>
              <a:off x="2547" y="2993"/>
              <a:ext cx="24" cy="74"/>
            </a:xfrm>
            <a:custGeom>
              <a:avLst/>
              <a:gdLst>
                <a:gd name="T0" fmla="*/ 0 w 24"/>
                <a:gd name="T1" fmla="*/ 0 h 74"/>
                <a:gd name="T2" fmla="*/ 24 w 24"/>
                <a:gd name="T3" fmla="*/ 37 h 74"/>
                <a:gd name="T4" fmla="*/ 0 w 24"/>
                <a:gd name="T5" fmla="*/ 74 h 74"/>
                <a:gd name="T6" fmla="*/ 0 w 24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74"/>
                <a:gd name="T14" fmla="*/ 24 w 2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74">
                  <a:moveTo>
                    <a:pt x="0" y="0"/>
                  </a:moveTo>
                  <a:lnTo>
                    <a:pt x="24" y="37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216" name="Line 55"/>
            <p:cNvSpPr>
              <a:spLocks noChangeShapeType="1"/>
            </p:cNvSpPr>
            <p:nvPr/>
          </p:nvSpPr>
          <p:spPr bwMode="auto">
            <a:xfrm flipV="1">
              <a:off x="233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7" name="Line 56"/>
            <p:cNvSpPr>
              <a:spLocks noChangeShapeType="1"/>
            </p:cNvSpPr>
            <p:nvPr/>
          </p:nvSpPr>
          <p:spPr bwMode="auto">
            <a:xfrm flipV="1">
              <a:off x="236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8" name="Line 57"/>
            <p:cNvSpPr>
              <a:spLocks noChangeShapeType="1"/>
            </p:cNvSpPr>
            <p:nvPr/>
          </p:nvSpPr>
          <p:spPr bwMode="auto">
            <a:xfrm flipV="1">
              <a:off x="238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9" name="Line 58"/>
            <p:cNvSpPr>
              <a:spLocks noChangeShapeType="1"/>
            </p:cNvSpPr>
            <p:nvPr/>
          </p:nvSpPr>
          <p:spPr bwMode="auto">
            <a:xfrm flipV="1">
              <a:off x="241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0" name="Rectangle 59"/>
            <p:cNvSpPr>
              <a:spLocks noChangeArrowheads="1"/>
            </p:cNvSpPr>
            <p:nvPr/>
          </p:nvSpPr>
          <p:spPr bwMode="auto">
            <a:xfrm>
              <a:off x="271" y="1552"/>
              <a:ext cx="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221" name="Freeform 60"/>
            <p:cNvSpPr>
              <a:spLocks/>
            </p:cNvSpPr>
            <p:nvPr/>
          </p:nvSpPr>
          <p:spPr bwMode="auto">
            <a:xfrm>
              <a:off x="214" y="1564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24 w 49"/>
                <a:gd name="T3" fmla="*/ 0 h 37"/>
                <a:gd name="T4" fmla="*/ 49 w 49"/>
                <a:gd name="T5" fmla="*/ 37 h 37"/>
                <a:gd name="T6" fmla="*/ 0 w 49"/>
                <a:gd name="T7" fmla="*/ 3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7"/>
                <a:gd name="T14" fmla="*/ 49 w 4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7">
                  <a:moveTo>
                    <a:pt x="0" y="37"/>
                  </a:moveTo>
                  <a:lnTo>
                    <a:pt x="24" y="0"/>
                  </a:lnTo>
                  <a:lnTo>
                    <a:pt x="49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222" name="Rectangle 61"/>
            <p:cNvSpPr>
              <a:spLocks noChangeArrowheads="1"/>
            </p:cNvSpPr>
            <p:nvPr/>
          </p:nvSpPr>
          <p:spPr bwMode="auto">
            <a:xfrm>
              <a:off x="-189" y="1560"/>
              <a:ext cx="2765" cy="220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223" name="Line 62"/>
            <p:cNvSpPr>
              <a:spLocks noChangeShapeType="1"/>
            </p:cNvSpPr>
            <p:nvPr/>
          </p:nvSpPr>
          <p:spPr bwMode="auto">
            <a:xfrm>
              <a:off x="24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4" name="Rectangle 63"/>
            <p:cNvSpPr>
              <a:spLocks noChangeArrowheads="1"/>
            </p:cNvSpPr>
            <p:nvPr/>
          </p:nvSpPr>
          <p:spPr bwMode="auto">
            <a:xfrm>
              <a:off x="-3" y="3055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225" name="Rectangle 64"/>
            <p:cNvSpPr>
              <a:spLocks noChangeArrowheads="1"/>
            </p:cNvSpPr>
            <p:nvPr/>
          </p:nvSpPr>
          <p:spPr bwMode="auto">
            <a:xfrm>
              <a:off x="249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226" name="Line 65"/>
            <p:cNvSpPr>
              <a:spLocks noChangeShapeType="1"/>
            </p:cNvSpPr>
            <p:nvPr/>
          </p:nvSpPr>
          <p:spPr bwMode="auto">
            <a:xfrm>
              <a:off x="449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7" name="Rectangle 66"/>
            <p:cNvSpPr>
              <a:spLocks noChangeArrowheads="1"/>
            </p:cNvSpPr>
            <p:nvPr/>
          </p:nvSpPr>
          <p:spPr bwMode="auto">
            <a:xfrm>
              <a:off x="452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228" name="Line 67"/>
            <p:cNvSpPr>
              <a:spLocks noChangeShapeType="1"/>
            </p:cNvSpPr>
            <p:nvPr/>
          </p:nvSpPr>
          <p:spPr bwMode="auto">
            <a:xfrm>
              <a:off x="663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9" name="Rectangle 68"/>
            <p:cNvSpPr>
              <a:spLocks noChangeArrowheads="1"/>
            </p:cNvSpPr>
            <p:nvPr/>
          </p:nvSpPr>
          <p:spPr bwMode="auto">
            <a:xfrm>
              <a:off x="666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230" name="Line 69"/>
            <p:cNvSpPr>
              <a:spLocks noChangeShapeType="1"/>
            </p:cNvSpPr>
            <p:nvPr/>
          </p:nvSpPr>
          <p:spPr bwMode="auto">
            <a:xfrm>
              <a:off x="874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1" name="Rectangle 70"/>
            <p:cNvSpPr>
              <a:spLocks noChangeArrowheads="1"/>
            </p:cNvSpPr>
            <p:nvPr/>
          </p:nvSpPr>
          <p:spPr bwMode="auto">
            <a:xfrm>
              <a:off x="877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232" name="Line 71"/>
            <p:cNvSpPr>
              <a:spLocks noChangeShapeType="1"/>
            </p:cNvSpPr>
            <p:nvPr/>
          </p:nvSpPr>
          <p:spPr bwMode="auto">
            <a:xfrm>
              <a:off x="1088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3" name="Rectangle 72"/>
            <p:cNvSpPr>
              <a:spLocks noChangeArrowheads="1"/>
            </p:cNvSpPr>
            <p:nvPr/>
          </p:nvSpPr>
          <p:spPr bwMode="auto">
            <a:xfrm>
              <a:off x="1091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234" name="Line 73"/>
            <p:cNvSpPr>
              <a:spLocks noChangeShapeType="1"/>
            </p:cNvSpPr>
            <p:nvPr/>
          </p:nvSpPr>
          <p:spPr bwMode="auto">
            <a:xfrm>
              <a:off x="1299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5" name="Rectangle 74"/>
            <p:cNvSpPr>
              <a:spLocks noChangeArrowheads="1"/>
            </p:cNvSpPr>
            <p:nvPr/>
          </p:nvSpPr>
          <p:spPr bwMode="auto">
            <a:xfrm>
              <a:off x="1302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236" name="Line 75"/>
            <p:cNvSpPr>
              <a:spLocks noChangeShapeType="1"/>
            </p:cNvSpPr>
            <p:nvPr/>
          </p:nvSpPr>
          <p:spPr bwMode="auto">
            <a:xfrm>
              <a:off x="1513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7" name="Rectangle 76"/>
            <p:cNvSpPr>
              <a:spLocks noChangeArrowheads="1"/>
            </p:cNvSpPr>
            <p:nvPr/>
          </p:nvSpPr>
          <p:spPr bwMode="auto">
            <a:xfrm>
              <a:off x="1516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238" name="Line 77"/>
            <p:cNvSpPr>
              <a:spLocks noChangeShapeType="1"/>
            </p:cNvSpPr>
            <p:nvPr/>
          </p:nvSpPr>
          <p:spPr bwMode="auto">
            <a:xfrm>
              <a:off x="1724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9" name="Rectangle 78"/>
            <p:cNvSpPr>
              <a:spLocks noChangeArrowheads="1"/>
            </p:cNvSpPr>
            <p:nvPr/>
          </p:nvSpPr>
          <p:spPr bwMode="auto">
            <a:xfrm>
              <a:off x="1727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3240" name="Line 79"/>
            <p:cNvSpPr>
              <a:spLocks noChangeShapeType="1"/>
            </p:cNvSpPr>
            <p:nvPr/>
          </p:nvSpPr>
          <p:spPr bwMode="auto">
            <a:xfrm>
              <a:off x="1938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1" name="Rectangle 80"/>
            <p:cNvSpPr>
              <a:spLocks noChangeArrowheads="1"/>
            </p:cNvSpPr>
            <p:nvPr/>
          </p:nvSpPr>
          <p:spPr bwMode="auto">
            <a:xfrm>
              <a:off x="1940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3242" name="Line 81"/>
            <p:cNvSpPr>
              <a:spLocks noChangeShapeType="1"/>
            </p:cNvSpPr>
            <p:nvPr/>
          </p:nvSpPr>
          <p:spPr bwMode="auto">
            <a:xfrm>
              <a:off x="2149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3" name="Rectangle 82"/>
            <p:cNvSpPr>
              <a:spLocks noChangeArrowheads="1"/>
            </p:cNvSpPr>
            <p:nvPr/>
          </p:nvSpPr>
          <p:spPr bwMode="auto">
            <a:xfrm>
              <a:off x="2151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3244" name="Line 83"/>
            <p:cNvSpPr>
              <a:spLocks noChangeShapeType="1"/>
            </p:cNvSpPr>
            <p:nvPr/>
          </p:nvSpPr>
          <p:spPr bwMode="auto">
            <a:xfrm>
              <a:off x="2363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5" name="Rectangle 84"/>
            <p:cNvSpPr>
              <a:spLocks noChangeArrowheads="1"/>
            </p:cNvSpPr>
            <p:nvPr/>
          </p:nvSpPr>
          <p:spPr bwMode="auto">
            <a:xfrm>
              <a:off x="2335" y="3055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3246" name="Rectangle 85"/>
            <p:cNvSpPr>
              <a:spLocks noChangeArrowheads="1"/>
            </p:cNvSpPr>
            <p:nvPr/>
          </p:nvSpPr>
          <p:spPr bwMode="auto">
            <a:xfrm>
              <a:off x="168" y="3480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247" name="Line 86"/>
            <p:cNvSpPr>
              <a:spLocks noChangeShapeType="1"/>
            </p:cNvSpPr>
            <p:nvPr/>
          </p:nvSpPr>
          <p:spPr bwMode="auto">
            <a:xfrm>
              <a:off x="225" y="3521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8" name="Rectangle 87"/>
            <p:cNvSpPr>
              <a:spLocks noChangeArrowheads="1"/>
            </p:cNvSpPr>
            <p:nvPr/>
          </p:nvSpPr>
          <p:spPr bwMode="auto">
            <a:xfrm>
              <a:off x="195" y="2501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249" name="Line 88"/>
            <p:cNvSpPr>
              <a:spLocks noChangeShapeType="1"/>
            </p:cNvSpPr>
            <p:nvPr/>
          </p:nvSpPr>
          <p:spPr bwMode="auto">
            <a:xfrm>
              <a:off x="225" y="2543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0" name="Rectangle 89"/>
            <p:cNvSpPr>
              <a:spLocks noChangeArrowheads="1"/>
            </p:cNvSpPr>
            <p:nvPr/>
          </p:nvSpPr>
          <p:spPr bwMode="auto">
            <a:xfrm>
              <a:off x="195" y="2010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251" name="Line 90"/>
            <p:cNvSpPr>
              <a:spLocks noChangeShapeType="1"/>
            </p:cNvSpPr>
            <p:nvPr/>
          </p:nvSpPr>
          <p:spPr bwMode="auto">
            <a:xfrm>
              <a:off x="225" y="2051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2" name="Rectangle 93"/>
            <p:cNvSpPr>
              <a:spLocks noChangeArrowheads="1"/>
            </p:cNvSpPr>
            <p:nvPr/>
          </p:nvSpPr>
          <p:spPr bwMode="auto">
            <a:xfrm>
              <a:off x="-189" y="1560"/>
              <a:ext cx="2765" cy="220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3080" name="Content Placeholder 2"/>
          <p:cNvSpPr>
            <a:spLocks noGrp="1"/>
          </p:cNvSpPr>
          <p:nvPr>
            <p:ph sz="quarter" idx="1"/>
          </p:nvPr>
        </p:nvSpPr>
        <p:spPr>
          <a:xfrm>
            <a:off x="235131" y="178567"/>
            <a:ext cx="11181806" cy="2573337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200" dirty="0"/>
              <a:t>Isolate the radical</a:t>
            </a:r>
          </a:p>
          <a:p>
            <a:pPr eaLnBrk="1" hangingPunct="1"/>
            <a:r>
              <a:rPr lang="en-CA" sz="2200" dirty="0"/>
              <a:t>Square both sides to eliminate the ‘square root’</a:t>
            </a:r>
          </a:p>
          <a:p>
            <a:pPr eaLnBrk="1" hangingPunct="1"/>
            <a:r>
              <a:rPr lang="en-CA" sz="2200" dirty="0"/>
              <a:t>Solve for “x”</a:t>
            </a:r>
          </a:p>
          <a:p>
            <a:pPr eaLnBrk="1" hangingPunct="1"/>
            <a:r>
              <a:rPr lang="en-CA" sz="2200" dirty="0"/>
              <a:t>Check for “extraneous roots” by plugging it back in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1269"/>
              </p:ext>
            </p:extLst>
          </p:nvPr>
        </p:nvGraphicFramePr>
        <p:xfrm>
          <a:off x="1676418" y="1847400"/>
          <a:ext cx="33337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480" imgH="266400" progId="Equation.DSMT4">
                  <p:embed/>
                </p:oleObj>
              </mc:Choice>
              <mc:Fallback>
                <p:oleObj name="Equation" r:id="rId3" imgW="1752480" imgH="26640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18" y="1847400"/>
                        <a:ext cx="333375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41238"/>
              </p:ext>
            </p:extLst>
          </p:nvPr>
        </p:nvGraphicFramePr>
        <p:xfrm>
          <a:off x="1894171" y="2490516"/>
          <a:ext cx="14986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400" imgH="241300" progId="Equation.DSMT4">
                  <p:embed/>
                </p:oleObj>
              </mc:Choice>
              <mc:Fallback>
                <p:oleObj name="Equation" r:id="rId5" imgW="787400" imgH="2413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171" y="2490516"/>
                        <a:ext cx="149860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87571"/>
              </p:ext>
            </p:extLst>
          </p:nvPr>
        </p:nvGraphicFramePr>
        <p:xfrm>
          <a:off x="2157697" y="3093766"/>
          <a:ext cx="14017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280" imgH="177723" progId="Equation.DSMT4">
                  <p:embed/>
                </p:oleObj>
              </mc:Choice>
              <mc:Fallback>
                <p:oleObj name="Equation" r:id="rId7" imgW="736280" imgH="177723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697" y="3093766"/>
                        <a:ext cx="140176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635328"/>
              </p:ext>
            </p:extLst>
          </p:nvPr>
        </p:nvGraphicFramePr>
        <p:xfrm>
          <a:off x="2540284" y="3568427"/>
          <a:ext cx="10144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2937" imgH="177646" progId="Equation.DSMT4">
                  <p:embed/>
                </p:oleObj>
              </mc:Choice>
              <mc:Fallback>
                <p:oleObj name="Equation" r:id="rId9" imgW="532937" imgH="177646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284" y="3568427"/>
                        <a:ext cx="101441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059860"/>
              </p:ext>
            </p:extLst>
          </p:nvPr>
        </p:nvGraphicFramePr>
        <p:xfrm>
          <a:off x="2708560" y="4071666"/>
          <a:ext cx="9429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4870" imgH="177646" progId="Equation.DSMT4">
                  <p:embed/>
                </p:oleObj>
              </mc:Choice>
              <mc:Fallback>
                <p:oleObj name="Equation" r:id="rId11" imgW="494870" imgH="177646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560" y="4071666"/>
                        <a:ext cx="942975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5286500" y="2776148"/>
            <a:ext cx="3703638" cy="2967620"/>
            <a:chOff x="-192" y="1552"/>
            <a:chExt cx="2771" cy="2221"/>
          </a:xfrm>
        </p:grpSpPr>
        <p:sp>
          <p:nvSpPr>
            <p:cNvPr id="308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-192" y="1556"/>
              <a:ext cx="2771" cy="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0" name="Rectangle 12"/>
            <p:cNvSpPr>
              <a:spLocks noChangeArrowheads="1"/>
            </p:cNvSpPr>
            <p:nvPr/>
          </p:nvSpPr>
          <p:spPr bwMode="auto">
            <a:xfrm>
              <a:off x="-189" y="1560"/>
              <a:ext cx="2765" cy="220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091" name="Line 13"/>
            <p:cNvSpPr>
              <a:spLocks noChangeShapeType="1"/>
            </p:cNvSpPr>
            <p:nvPr/>
          </p:nvSpPr>
          <p:spPr bwMode="auto">
            <a:xfrm flipV="1">
              <a:off x="22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2" name="Line 14"/>
            <p:cNvSpPr>
              <a:spLocks noChangeShapeType="1"/>
            </p:cNvSpPr>
            <p:nvPr/>
          </p:nvSpPr>
          <p:spPr bwMode="auto">
            <a:xfrm flipV="1">
              <a:off x="24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3" name="Line 15"/>
            <p:cNvSpPr>
              <a:spLocks noChangeShapeType="1"/>
            </p:cNvSpPr>
            <p:nvPr/>
          </p:nvSpPr>
          <p:spPr bwMode="auto">
            <a:xfrm flipV="1">
              <a:off x="447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4" name="Line 16"/>
            <p:cNvSpPr>
              <a:spLocks noChangeShapeType="1"/>
            </p:cNvSpPr>
            <p:nvPr/>
          </p:nvSpPr>
          <p:spPr bwMode="auto">
            <a:xfrm flipV="1">
              <a:off x="449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5" name="Line 17"/>
            <p:cNvSpPr>
              <a:spLocks noChangeShapeType="1"/>
            </p:cNvSpPr>
            <p:nvPr/>
          </p:nvSpPr>
          <p:spPr bwMode="auto">
            <a:xfrm flipV="1">
              <a:off x="660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6" name="Line 18"/>
            <p:cNvSpPr>
              <a:spLocks noChangeShapeType="1"/>
            </p:cNvSpPr>
            <p:nvPr/>
          </p:nvSpPr>
          <p:spPr bwMode="auto">
            <a:xfrm flipV="1">
              <a:off x="663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7" name="Line 19"/>
            <p:cNvSpPr>
              <a:spLocks noChangeShapeType="1"/>
            </p:cNvSpPr>
            <p:nvPr/>
          </p:nvSpPr>
          <p:spPr bwMode="auto">
            <a:xfrm flipV="1">
              <a:off x="871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8" name="Line 20"/>
            <p:cNvSpPr>
              <a:spLocks noChangeShapeType="1"/>
            </p:cNvSpPr>
            <p:nvPr/>
          </p:nvSpPr>
          <p:spPr bwMode="auto">
            <a:xfrm flipV="1">
              <a:off x="874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9" name="Line 21"/>
            <p:cNvSpPr>
              <a:spLocks noChangeShapeType="1"/>
            </p:cNvSpPr>
            <p:nvPr/>
          </p:nvSpPr>
          <p:spPr bwMode="auto">
            <a:xfrm flipV="1">
              <a:off x="1085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0" name="Line 22"/>
            <p:cNvSpPr>
              <a:spLocks noChangeShapeType="1"/>
            </p:cNvSpPr>
            <p:nvPr/>
          </p:nvSpPr>
          <p:spPr bwMode="auto">
            <a:xfrm flipV="1">
              <a:off x="1088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1" name="Line 23"/>
            <p:cNvSpPr>
              <a:spLocks noChangeShapeType="1"/>
            </p:cNvSpPr>
            <p:nvPr/>
          </p:nvSpPr>
          <p:spPr bwMode="auto">
            <a:xfrm flipV="1">
              <a:off x="1296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2" name="Line 24"/>
            <p:cNvSpPr>
              <a:spLocks noChangeShapeType="1"/>
            </p:cNvSpPr>
            <p:nvPr/>
          </p:nvSpPr>
          <p:spPr bwMode="auto">
            <a:xfrm flipV="1">
              <a:off x="1299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3" name="Line 25"/>
            <p:cNvSpPr>
              <a:spLocks noChangeShapeType="1"/>
            </p:cNvSpPr>
            <p:nvPr/>
          </p:nvSpPr>
          <p:spPr bwMode="auto">
            <a:xfrm flipV="1">
              <a:off x="1510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4" name="Line 26"/>
            <p:cNvSpPr>
              <a:spLocks noChangeShapeType="1"/>
            </p:cNvSpPr>
            <p:nvPr/>
          </p:nvSpPr>
          <p:spPr bwMode="auto">
            <a:xfrm flipV="1">
              <a:off x="1513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5" name="Line 27"/>
            <p:cNvSpPr>
              <a:spLocks noChangeShapeType="1"/>
            </p:cNvSpPr>
            <p:nvPr/>
          </p:nvSpPr>
          <p:spPr bwMode="auto">
            <a:xfrm flipV="1">
              <a:off x="1721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6" name="Line 28"/>
            <p:cNvSpPr>
              <a:spLocks noChangeShapeType="1"/>
            </p:cNvSpPr>
            <p:nvPr/>
          </p:nvSpPr>
          <p:spPr bwMode="auto">
            <a:xfrm flipV="1">
              <a:off x="1724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7" name="Line 29"/>
            <p:cNvSpPr>
              <a:spLocks noChangeShapeType="1"/>
            </p:cNvSpPr>
            <p:nvPr/>
          </p:nvSpPr>
          <p:spPr bwMode="auto">
            <a:xfrm flipV="1">
              <a:off x="1935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8" name="Line 30"/>
            <p:cNvSpPr>
              <a:spLocks noChangeShapeType="1"/>
            </p:cNvSpPr>
            <p:nvPr/>
          </p:nvSpPr>
          <p:spPr bwMode="auto">
            <a:xfrm flipV="1">
              <a:off x="1938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9" name="Line 31"/>
            <p:cNvSpPr>
              <a:spLocks noChangeShapeType="1"/>
            </p:cNvSpPr>
            <p:nvPr/>
          </p:nvSpPr>
          <p:spPr bwMode="auto">
            <a:xfrm flipV="1">
              <a:off x="2146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0" name="Line 32"/>
            <p:cNvSpPr>
              <a:spLocks noChangeShapeType="1"/>
            </p:cNvSpPr>
            <p:nvPr/>
          </p:nvSpPr>
          <p:spPr bwMode="auto">
            <a:xfrm flipV="1">
              <a:off x="2149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1" name="Line 33"/>
            <p:cNvSpPr>
              <a:spLocks noChangeShapeType="1"/>
            </p:cNvSpPr>
            <p:nvPr/>
          </p:nvSpPr>
          <p:spPr bwMode="auto">
            <a:xfrm flipV="1">
              <a:off x="2360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2" name="Line 34"/>
            <p:cNvSpPr>
              <a:spLocks noChangeShapeType="1"/>
            </p:cNvSpPr>
            <p:nvPr/>
          </p:nvSpPr>
          <p:spPr bwMode="auto">
            <a:xfrm flipV="1">
              <a:off x="2363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3" name="Line 35"/>
            <p:cNvSpPr>
              <a:spLocks noChangeShapeType="1"/>
            </p:cNvSpPr>
            <p:nvPr/>
          </p:nvSpPr>
          <p:spPr bwMode="auto">
            <a:xfrm>
              <a:off x="-187" y="3517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4" name="Line 36"/>
            <p:cNvSpPr>
              <a:spLocks noChangeShapeType="1"/>
            </p:cNvSpPr>
            <p:nvPr/>
          </p:nvSpPr>
          <p:spPr bwMode="auto">
            <a:xfrm>
              <a:off x="-187" y="3521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5" name="Line 37"/>
            <p:cNvSpPr>
              <a:spLocks noChangeShapeType="1"/>
            </p:cNvSpPr>
            <p:nvPr/>
          </p:nvSpPr>
          <p:spPr bwMode="auto">
            <a:xfrm>
              <a:off x="-187" y="3273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6" name="Line 38"/>
            <p:cNvSpPr>
              <a:spLocks noChangeShapeType="1"/>
            </p:cNvSpPr>
            <p:nvPr/>
          </p:nvSpPr>
          <p:spPr bwMode="auto">
            <a:xfrm>
              <a:off x="-187" y="3278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7" name="Line 39"/>
            <p:cNvSpPr>
              <a:spLocks noChangeShapeType="1"/>
            </p:cNvSpPr>
            <p:nvPr/>
          </p:nvSpPr>
          <p:spPr bwMode="auto">
            <a:xfrm>
              <a:off x="-187" y="2782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8" name="Line 40"/>
            <p:cNvSpPr>
              <a:spLocks noChangeShapeType="1"/>
            </p:cNvSpPr>
            <p:nvPr/>
          </p:nvSpPr>
          <p:spPr bwMode="auto">
            <a:xfrm>
              <a:off x="-187" y="2786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9" name="Line 41"/>
            <p:cNvSpPr>
              <a:spLocks noChangeShapeType="1"/>
            </p:cNvSpPr>
            <p:nvPr/>
          </p:nvSpPr>
          <p:spPr bwMode="auto">
            <a:xfrm>
              <a:off x="-187" y="2539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0" name="Line 42"/>
            <p:cNvSpPr>
              <a:spLocks noChangeShapeType="1"/>
            </p:cNvSpPr>
            <p:nvPr/>
          </p:nvSpPr>
          <p:spPr bwMode="auto">
            <a:xfrm>
              <a:off x="-187" y="2543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1" name="Line 43"/>
            <p:cNvSpPr>
              <a:spLocks noChangeShapeType="1"/>
            </p:cNvSpPr>
            <p:nvPr/>
          </p:nvSpPr>
          <p:spPr bwMode="auto">
            <a:xfrm>
              <a:off x="-187" y="2295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2" name="Line 44"/>
            <p:cNvSpPr>
              <a:spLocks noChangeShapeType="1"/>
            </p:cNvSpPr>
            <p:nvPr/>
          </p:nvSpPr>
          <p:spPr bwMode="auto">
            <a:xfrm>
              <a:off x="-187" y="2299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3" name="Line 45"/>
            <p:cNvSpPr>
              <a:spLocks noChangeShapeType="1"/>
            </p:cNvSpPr>
            <p:nvPr/>
          </p:nvSpPr>
          <p:spPr bwMode="auto">
            <a:xfrm>
              <a:off x="-187" y="2047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4" name="Line 46"/>
            <p:cNvSpPr>
              <a:spLocks noChangeShapeType="1"/>
            </p:cNvSpPr>
            <p:nvPr/>
          </p:nvSpPr>
          <p:spPr bwMode="auto">
            <a:xfrm>
              <a:off x="-187" y="2051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5" name="Line 47"/>
            <p:cNvSpPr>
              <a:spLocks noChangeShapeType="1"/>
            </p:cNvSpPr>
            <p:nvPr/>
          </p:nvSpPr>
          <p:spPr bwMode="auto">
            <a:xfrm>
              <a:off x="-187" y="1804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6" name="Line 48"/>
            <p:cNvSpPr>
              <a:spLocks noChangeShapeType="1"/>
            </p:cNvSpPr>
            <p:nvPr/>
          </p:nvSpPr>
          <p:spPr bwMode="auto">
            <a:xfrm>
              <a:off x="-187" y="1808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7" name="Line 49"/>
            <p:cNvSpPr>
              <a:spLocks noChangeShapeType="1"/>
            </p:cNvSpPr>
            <p:nvPr/>
          </p:nvSpPr>
          <p:spPr bwMode="auto">
            <a:xfrm>
              <a:off x="-187" y="3022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8" name="Line 50"/>
            <p:cNvSpPr>
              <a:spLocks noChangeShapeType="1"/>
            </p:cNvSpPr>
            <p:nvPr/>
          </p:nvSpPr>
          <p:spPr bwMode="auto">
            <a:xfrm>
              <a:off x="-187" y="3026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9" name="Line 51"/>
            <p:cNvSpPr>
              <a:spLocks noChangeShapeType="1"/>
            </p:cNvSpPr>
            <p:nvPr/>
          </p:nvSpPr>
          <p:spPr bwMode="auto">
            <a:xfrm>
              <a:off x="-187" y="3030"/>
              <a:ext cx="276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0" name="Line 52"/>
            <p:cNvSpPr>
              <a:spLocks noChangeShapeType="1"/>
            </p:cNvSpPr>
            <p:nvPr/>
          </p:nvSpPr>
          <p:spPr bwMode="auto">
            <a:xfrm>
              <a:off x="-187" y="3034"/>
              <a:ext cx="276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1" name="Rectangle 53"/>
            <p:cNvSpPr>
              <a:spLocks noChangeArrowheads="1"/>
            </p:cNvSpPr>
            <p:nvPr/>
          </p:nvSpPr>
          <p:spPr bwMode="auto">
            <a:xfrm>
              <a:off x="2522" y="2898"/>
              <a:ext cx="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132" name="Freeform 54"/>
            <p:cNvSpPr>
              <a:spLocks/>
            </p:cNvSpPr>
            <p:nvPr/>
          </p:nvSpPr>
          <p:spPr bwMode="auto">
            <a:xfrm>
              <a:off x="2547" y="2993"/>
              <a:ext cx="24" cy="74"/>
            </a:xfrm>
            <a:custGeom>
              <a:avLst/>
              <a:gdLst>
                <a:gd name="T0" fmla="*/ 0 w 24"/>
                <a:gd name="T1" fmla="*/ 0 h 74"/>
                <a:gd name="T2" fmla="*/ 24 w 24"/>
                <a:gd name="T3" fmla="*/ 37 h 74"/>
                <a:gd name="T4" fmla="*/ 0 w 24"/>
                <a:gd name="T5" fmla="*/ 74 h 74"/>
                <a:gd name="T6" fmla="*/ 0 w 24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74"/>
                <a:gd name="T14" fmla="*/ 24 w 2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74">
                  <a:moveTo>
                    <a:pt x="0" y="0"/>
                  </a:moveTo>
                  <a:lnTo>
                    <a:pt x="24" y="37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33" name="Line 55"/>
            <p:cNvSpPr>
              <a:spLocks noChangeShapeType="1"/>
            </p:cNvSpPr>
            <p:nvPr/>
          </p:nvSpPr>
          <p:spPr bwMode="auto">
            <a:xfrm flipV="1">
              <a:off x="233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4" name="Line 56"/>
            <p:cNvSpPr>
              <a:spLocks noChangeShapeType="1"/>
            </p:cNvSpPr>
            <p:nvPr/>
          </p:nvSpPr>
          <p:spPr bwMode="auto">
            <a:xfrm flipV="1">
              <a:off x="236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5" name="Line 57"/>
            <p:cNvSpPr>
              <a:spLocks noChangeShapeType="1"/>
            </p:cNvSpPr>
            <p:nvPr/>
          </p:nvSpPr>
          <p:spPr bwMode="auto">
            <a:xfrm flipV="1">
              <a:off x="238" y="1560"/>
              <a:ext cx="1" cy="22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6" name="Line 58"/>
            <p:cNvSpPr>
              <a:spLocks noChangeShapeType="1"/>
            </p:cNvSpPr>
            <p:nvPr/>
          </p:nvSpPr>
          <p:spPr bwMode="auto">
            <a:xfrm flipV="1">
              <a:off x="241" y="1560"/>
              <a:ext cx="1" cy="2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7" name="Rectangle 59"/>
            <p:cNvSpPr>
              <a:spLocks noChangeArrowheads="1"/>
            </p:cNvSpPr>
            <p:nvPr/>
          </p:nvSpPr>
          <p:spPr bwMode="auto">
            <a:xfrm>
              <a:off x="271" y="1552"/>
              <a:ext cx="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138" name="Freeform 60"/>
            <p:cNvSpPr>
              <a:spLocks/>
            </p:cNvSpPr>
            <p:nvPr/>
          </p:nvSpPr>
          <p:spPr bwMode="auto">
            <a:xfrm>
              <a:off x="214" y="1564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24 w 49"/>
                <a:gd name="T3" fmla="*/ 0 h 37"/>
                <a:gd name="T4" fmla="*/ 49 w 49"/>
                <a:gd name="T5" fmla="*/ 37 h 37"/>
                <a:gd name="T6" fmla="*/ 0 w 49"/>
                <a:gd name="T7" fmla="*/ 3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37"/>
                <a:gd name="T14" fmla="*/ 49 w 49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37">
                  <a:moveTo>
                    <a:pt x="0" y="37"/>
                  </a:moveTo>
                  <a:lnTo>
                    <a:pt x="24" y="0"/>
                  </a:lnTo>
                  <a:lnTo>
                    <a:pt x="49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39" name="Rectangle 61"/>
            <p:cNvSpPr>
              <a:spLocks noChangeArrowheads="1"/>
            </p:cNvSpPr>
            <p:nvPr/>
          </p:nvSpPr>
          <p:spPr bwMode="auto">
            <a:xfrm>
              <a:off x="-189" y="1560"/>
              <a:ext cx="2765" cy="220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40" name="Line 62"/>
            <p:cNvSpPr>
              <a:spLocks noChangeShapeType="1"/>
            </p:cNvSpPr>
            <p:nvPr/>
          </p:nvSpPr>
          <p:spPr bwMode="auto">
            <a:xfrm>
              <a:off x="24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1" name="Rectangle 63"/>
            <p:cNvSpPr>
              <a:spLocks noChangeArrowheads="1"/>
            </p:cNvSpPr>
            <p:nvPr/>
          </p:nvSpPr>
          <p:spPr bwMode="auto">
            <a:xfrm>
              <a:off x="-3" y="3055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142" name="Rectangle 64"/>
            <p:cNvSpPr>
              <a:spLocks noChangeArrowheads="1"/>
            </p:cNvSpPr>
            <p:nvPr/>
          </p:nvSpPr>
          <p:spPr bwMode="auto">
            <a:xfrm>
              <a:off x="249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143" name="Line 65"/>
            <p:cNvSpPr>
              <a:spLocks noChangeShapeType="1"/>
            </p:cNvSpPr>
            <p:nvPr/>
          </p:nvSpPr>
          <p:spPr bwMode="auto">
            <a:xfrm>
              <a:off x="449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4" name="Rectangle 66"/>
            <p:cNvSpPr>
              <a:spLocks noChangeArrowheads="1"/>
            </p:cNvSpPr>
            <p:nvPr/>
          </p:nvSpPr>
          <p:spPr bwMode="auto">
            <a:xfrm>
              <a:off x="452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145" name="Line 67"/>
            <p:cNvSpPr>
              <a:spLocks noChangeShapeType="1"/>
            </p:cNvSpPr>
            <p:nvPr/>
          </p:nvSpPr>
          <p:spPr bwMode="auto">
            <a:xfrm>
              <a:off x="663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6" name="Rectangle 68"/>
            <p:cNvSpPr>
              <a:spLocks noChangeArrowheads="1"/>
            </p:cNvSpPr>
            <p:nvPr/>
          </p:nvSpPr>
          <p:spPr bwMode="auto">
            <a:xfrm>
              <a:off x="666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47" name="Line 69"/>
            <p:cNvSpPr>
              <a:spLocks noChangeShapeType="1"/>
            </p:cNvSpPr>
            <p:nvPr/>
          </p:nvSpPr>
          <p:spPr bwMode="auto">
            <a:xfrm>
              <a:off x="874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8" name="Rectangle 70"/>
            <p:cNvSpPr>
              <a:spLocks noChangeArrowheads="1"/>
            </p:cNvSpPr>
            <p:nvPr/>
          </p:nvSpPr>
          <p:spPr bwMode="auto">
            <a:xfrm>
              <a:off x="877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149" name="Line 71"/>
            <p:cNvSpPr>
              <a:spLocks noChangeShapeType="1"/>
            </p:cNvSpPr>
            <p:nvPr/>
          </p:nvSpPr>
          <p:spPr bwMode="auto">
            <a:xfrm>
              <a:off x="1088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0" name="Rectangle 72"/>
            <p:cNvSpPr>
              <a:spLocks noChangeArrowheads="1"/>
            </p:cNvSpPr>
            <p:nvPr/>
          </p:nvSpPr>
          <p:spPr bwMode="auto">
            <a:xfrm>
              <a:off x="1091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51" name="Line 73"/>
            <p:cNvSpPr>
              <a:spLocks noChangeShapeType="1"/>
            </p:cNvSpPr>
            <p:nvPr/>
          </p:nvSpPr>
          <p:spPr bwMode="auto">
            <a:xfrm>
              <a:off x="1299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2" name="Rectangle 74"/>
            <p:cNvSpPr>
              <a:spLocks noChangeArrowheads="1"/>
            </p:cNvSpPr>
            <p:nvPr/>
          </p:nvSpPr>
          <p:spPr bwMode="auto">
            <a:xfrm>
              <a:off x="1302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153" name="Line 75"/>
            <p:cNvSpPr>
              <a:spLocks noChangeShapeType="1"/>
            </p:cNvSpPr>
            <p:nvPr/>
          </p:nvSpPr>
          <p:spPr bwMode="auto">
            <a:xfrm>
              <a:off x="1513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4" name="Rectangle 76"/>
            <p:cNvSpPr>
              <a:spLocks noChangeArrowheads="1"/>
            </p:cNvSpPr>
            <p:nvPr/>
          </p:nvSpPr>
          <p:spPr bwMode="auto">
            <a:xfrm>
              <a:off x="1516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155" name="Line 77"/>
            <p:cNvSpPr>
              <a:spLocks noChangeShapeType="1"/>
            </p:cNvSpPr>
            <p:nvPr/>
          </p:nvSpPr>
          <p:spPr bwMode="auto">
            <a:xfrm>
              <a:off x="1724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6" name="Rectangle 78"/>
            <p:cNvSpPr>
              <a:spLocks noChangeArrowheads="1"/>
            </p:cNvSpPr>
            <p:nvPr/>
          </p:nvSpPr>
          <p:spPr bwMode="auto">
            <a:xfrm>
              <a:off x="1727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3157" name="Line 79"/>
            <p:cNvSpPr>
              <a:spLocks noChangeShapeType="1"/>
            </p:cNvSpPr>
            <p:nvPr/>
          </p:nvSpPr>
          <p:spPr bwMode="auto">
            <a:xfrm>
              <a:off x="1938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Rectangle 80"/>
            <p:cNvSpPr>
              <a:spLocks noChangeArrowheads="1"/>
            </p:cNvSpPr>
            <p:nvPr/>
          </p:nvSpPr>
          <p:spPr bwMode="auto">
            <a:xfrm>
              <a:off x="1940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3159" name="Line 81"/>
            <p:cNvSpPr>
              <a:spLocks noChangeShapeType="1"/>
            </p:cNvSpPr>
            <p:nvPr/>
          </p:nvSpPr>
          <p:spPr bwMode="auto">
            <a:xfrm>
              <a:off x="2149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Rectangle 82"/>
            <p:cNvSpPr>
              <a:spLocks noChangeArrowheads="1"/>
            </p:cNvSpPr>
            <p:nvPr/>
          </p:nvSpPr>
          <p:spPr bwMode="auto">
            <a:xfrm>
              <a:off x="2151" y="3055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3161" name="Line 83"/>
            <p:cNvSpPr>
              <a:spLocks noChangeShapeType="1"/>
            </p:cNvSpPr>
            <p:nvPr/>
          </p:nvSpPr>
          <p:spPr bwMode="auto">
            <a:xfrm>
              <a:off x="2363" y="3009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Rectangle 84"/>
            <p:cNvSpPr>
              <a:spLocks noChangeArrowheads="1"/>
            </p:cNvSpPr>
            <p:nvPr/>
          </p:nvSpPr>
          <p:spPr bwMode="auto">
            <a:xfrm>
              <a:off x="2335" y="3055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3163" name="Rectangle 85"/>
            <p:cNvSpPr>
              <a:spLocks noChangeArrowheads="1"/>
            </p:cNvSpPr>
            <p:nvPr/>
          </p:nvSpPr>
          <p:spPr bwMode="auto">
            <a:xfrm>
              <a:off x="168" y="3480"/>
              <a:ext cx="1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64" name="Line 86"/>
            <p:cNvSpPr>
              <a:spLocks noChangeShapeType="1"/>
            </p:cNvSpPr>
            <p:nvPr/>
          </p:nvSpPr>
          <p:spPr bwMode="auto">
            <a:xfrm>
              <a:off x="225" y="3521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Rectangle 87"/>
            <p:cNvSpPr>
              <a:spLocks noChangeArrowheads="1"/>
            </p:cNvSpPr>
            <p:nvPr/>
          </p:nvSpPr>
          <p:spPr bwMode="auto">
            <a:xfrm>
              <a:off x="195" y="2501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66" name="Line 88"/>
            <p:cNvSpPr>
              <a:spLocks noChangeShapeType="1"/>
            </p:cNvSpPr>
            <p:nvPr/>
          </p:nvSpPr>
          <p:spPr bwMode="auto">
            <a:xfrm>
              <a:off x="225" y="2543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Rectangle 89"/>
            <p:cNvSpPr>
              <a:spLocks noChangeArrowheads="1"/>
            </p:cNvSpPr>
            <p:nvPr/>
          </p:nvSpPr>
          <p:spPr bwMode="auto">
            <a:xfrm>
              <a:off x="195" y="2010"/>
              <a:ext cx="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" name="Line 90"/>
            <p:cNvSpPr>
              <a:spLocks noChangeShapeType="1"/>
            </p:cNvSpPr>
            <p:nvPr/>
          </p:nvSpPr>
          <p:spPr bwMode="auto">
            <a:xfrm>
              <a:off x="225" y="2051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Freeform 91"/>
            <p:cNvSpPr>
              <a:spLocks/>
            </p:cNvSpPr>
            <p:nvPr/>
          </p:nvSpPr>
          <p:spPr bwMode="auto">
            <a:xfrm>
              <a:off x="344" y="2898"/>
              <a:ext cx="32" cy="132"/>
            </a:xfrm>
            <a:custGeom>
              <a:avLst/>
              <a:gdLst>
                <a:gd name="T0" fmla="*/ 32 w 12"/>
                <a:gd name="T1" fmla="*/ 0 h 32"/>
                <a:gd name="T2" fmla="*/ 27 w 12"/>
                <a:gd name="T3" fmla="*/ 12 h 32"/>
                <a:gd name="T4" fmla="*/ 21 w 12"/>
                <a:gd name="T5" fmla="*/ 25 h 32"/>
                <a:gd name="T6" fmla="*/ 16 w 12"/>
                <a:gd name="T7" fmla="*/ 37 h 32"/>
                <a:gd name="T8" fmla="*/ 11 w 12"/>
                <a:gd name="T9" fmla="*/ 58 h 32"/>
                <a:gd name="T10" fmla="*/ 5 w 12"/>
                <a:gd name="T11" fmla="*/ 78 h 32"/>
                <a:gd name="T12" fmla="*/ 3 w 12"/>
                <a:gd name="T13" fmla="*/ 99 h 32"/>
                <a:gd name="T14" fmla="*/ 0 w 12"/>
                <a:gd name="T15" fmla="*/ 111 h 32"/>
                <a:gd name="T16" fmla="*/ 0 w 12"/>
                <a:gd name="T17" fmla="*/ 120 h 32"/>
                <a:gd name="T18" fmla="*/ 0 w 12"/>
                <a:gd name="T19" fmla="*/ 128 h 32"/>
                <a:gd name="T20" fmla="*/ 0 w 12"/>
                <a:gd name="T21" fmla="*/ 132 h 32"/>
                <a:gd name="T22" fmla="*/ 0 w 12"/>
                <a:gd name="T23" fmla="*/ 13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32"/>
                <a:gd name="T38" fmla="*/ 12 w 12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32">
                  <a:moveTo>
                    <a:pt x="12" y="0"/>
                  </a:moveTo>
                  <a:lnTo>
                    <a:pt x="10" y="3"/>
                  </a:lnTo>
                  <a:lnTo>
                    <a:pt x="8" y="6"/>
                  </a:lnTo>
                  <a:lnTo>
                    <a:pt x="6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70" name="Freeform 92"/>
            <p:cNvSpPr>
              <a:spLocks/>
            </p:cNvSpPr>
            <p:nvPr/>
          </p:nvSpPr>
          <p:spPr bwMode="auto">
            <a:xfrm>
              <a:off x="376" y="1911"/>
              <a:ext cx="2200" cy="987"/>
            </a:xfrm>
            <a:custGeom>
              <a:avLst/>
              <a:gdLst>
                <a:gd name="T0" fmla="*/ 32 w 813"/>
                <a:gd name="T1" fmla="*/ 929 h 239"/>
                <a:gd name="T2" fmla="*/ 70 w 813"/>
                <a:gd name="T3" fmla="*/ 880 h 239"/>
                <a:gd name="T4" fmla="*/ 108 w 813"/>
                <a:gd name="T5" fmla="*/ 838 h 239"/>
                <a:gd name="T6" fmla="*/ 146 w 813"/>
                <a:gd name="T7" fmla="*/ 805 h 239"/>
                <a:gd name="T8" fmla="*/ 184 w 813"/>
                <a:gd name="T9" fmla="*/ 772 h 239"/>
                <a:gd name="T10" fmla="*/ 222 w 813"/>
                <a:gd name="T11" fmla="*/ 743 h 239"/>
                <a:gd name="T12" fmla="*/ 260 w 813"/>
                <a:gd name="T13" fmla="*/ 714 h 239"/>
                <a:gd name="T14" fmla="*/ 298 w 813"/>
                <a:gd name="T15" fmla="*/ 690 h 239"/>
                <a:gd name="T16" fmla="*/ 336 w 813"/>
                <a:gd name="T17" fmla="*/ 665 h 239"/>
                <a:gd name="T18" fmla="*/ 373 w 813"/>
                <a:gd name="T19" fmla="*/ 644 h 239"/>
                <a:gd name="T20" fmla="*/ 411 w 813"/>
                <a:gd name="T21" fmla="*/ 619 h 239"/>
                <a:gd name="T22" fmla="*/ 449 w 813"/>
                <a:gd name="T23" fmla="*/ 599 h 239"/>
                <a:gd name="T24" fmla="*/ 487 w 813"/>
                <a:gd name="T25" fmla="*/ 578 h 239"/>
                <a:gd name="T26" fmla="*/ 525 w 813"/>
                <a:gd name="T27" fmla="*/ 562 h 239"/>
                <a:gd name="T28" fmla="*/ 563 w 813"/>
                <a:gd name="T29" fmla="*/ 541 h 239"/>
                <a:gd name="T30" fmla="*/ 601 w 813"/>
                <a:gd name="T31" fmla="*/ 524 h 239"/>
                <a:gd name="T32" fmla="*/ 639 w 813"/>
                <a:gd name="T33" fmla="*/ 504 h 239"/>
                <a:gd name="T34" fmla="*/ 677 w 813"/>
                <a:gd name="T35" fmla="*/ 487 h 239"/>
                <a:gd name="T36" fmla="*/ 714 w 813"/>
                <a:gd name="T37" fmla="*/ 471 h 239"/>
                <a:gd name="T38" fmla="*/ 752 w 813"/>
                <a:gd name="T39" fmla="*/ 454 h 239"/>
                <a:gd name="T40" fmla="*/ 790 w 813"/>
                <a:gd name="T41" fmla="*/ 442 h 239"/>
                <a:gd name="T42" fmla="*/ 828 w 813"/>
                <a:gd name="T43" fmla="*/ 425 h 239"/>
                <a:gd name="T44" fmla="*/ 866 w 813"/>
                <a:gd name="T45" fmla="*/ 409 h 239"/>
                <a:gd name="T46" fmla="*/ 904 w 813"/>
                <a:gd name="T47" fmla="*/ 392 h 239"/>
                <a:gd name="T48" fmla="*/ 942 w 813"/>
                <a:gd name="T49" fmla="*/ 380 h 239"/>
                <a:gd name="T50" fmla="*/ 980 w 813"/>
                <a:gd name="T51" fmla="*/ 368 h 239"/>
                <a:gd name="T52" fmla="*/ 1017 w 813"/>
                <a:gd name="T53" fmla="*/ 351 h 239"/>
                <a:gd name="T54" fmla="*/ 1055 w 813"/>
                <a:gd name="T55" fmla="*/ 339 h 239"/>
                <a:gd name="T56" fmla="*/ 1093 w 813"/>
                <a:gd name="T57" fmla="*/ 326 h 239"/>
                <a:gd name="T58" fmla="*/ 1131 w 813"/>
                <a:gd name="T59" fmla="*/ 310 h 239"/>
                <a:gd name="T60" fmla="*/ 1169 w 813"/>
                <a:gd name="T61" fmla="*/ 297 h 239"/>
                <a:gd name="T62" fmla="*/ 1207 w 813"/>
                <a:gd name="T63" fmla="*/ 285 h 239"/>
                <a:gd name="T64" fmla="*/ 1245 w 813"/>
                <a:gd name="T65" fmla="*/ 273 h 239"/>
                <a:gd name="T66" fmla="*/ 1283 w 813"/>
                <a:gd name="T67" fmla="*/ 260 h 239"/>
                <a:gd name="T68" fmla="*/ 1321 w 813"/>
                <a:gd name="T69" fmla="*/ 248 h 239"/>
                <a:gd name="T70" fmla="*/ 1358 w 813"/>
                <a:gd name="T71" fmla="*/ 235 h 239"/>
                <a:gd name="T72" fmla="*/ 1396 w 813"/>
                <a:gd name="T73" fmla="*/ 223 h 239"/>
                <a:gd name="T74" fmla="*/ 1434 w 813"/>
                <a:gd name="T75" fmla="*/ 211 h 239"/>
                <a:gd name="T76" fmla="*/ 1472 w 813"/>
                <a:gd name="T77" fmla="*/ 198 h 239"/>
                <a:gd name="T78" fmla="*/ 1510 w 813"/>
                <a:gd name="T79" fmla="*/ 190 h 239"/>
                <a:gd name="T80" fmla="*/ 1548 w 813"/>
                <a:gd name="T81" fmla="*/ 178 h 239"/>
                <a:gd name="T82" fmla="*/ 1586 w 813"/>
                <a:gd name="T83" fmla="*/ 165 h 239"/>
                <a:gd name="T84" fmla="*/ 1624 w 813"/>
                <a:gd name="T85" fmla="*/ 153 h 239"/>
                <a:gd name="T86" fmla="*/ 1662 w 813"/>
                <a:gd name="T87" fmla="*/ 145 h 239"/>
                <a:gd name="T88" fmla="*/ 1699 w 813"/>
                <a:gd name="T89" fmla="*/ 132 h 239"/>
                <a:gd name="T90" fmla="*/ 1737 w 813"/>
                <a:gd name="T91" fmla="*/ 124 h 239"/>
                <a:gd name="T92" fmla="*/ 1775 w 813"/>
                <a:gd name="T93" fmla="*/ 112 h 239"/>
                <a:gd name="T94" fmla="*/ 1813 w 813"/>
                <a:gd name="T95" fmla="*/ 99 h 239"/>
                <a:gd name="T96" fmla="*/ 1851 w 813"/>
                <a:gd name="T97" fmla="*/ 91 h 239"/>
                <a:gd name="T98" fmla="*/ 1889 w 813"/>
                <a:gd name="T99" fmla="*/ 78 h 239"/>
                <a:gd name="T100" fmla="*/ 1927 w 813"/>
                <a:gd name="T101" fmla="*/ 70 h 239"/>
                <a:gd name="T102" fmla="*/ 1965 w 813"/>
                <a:gd name="T103" fmla="*/ 58 h 239"/>
                <a:gd name="T104" fmla="*/ 2002 w 813"/>
                <a:gd name="T105" fmla="*/ 50 h 239"/>
                <a:gd name="T106" fmla="*/ 2040 w 813"/>
                <a:gd name="T107" fmla="*/ 41 h 239"/>
                <a:gd name="T108" fmla="*/ 2078 w 813"/>
                <a:gd name="T109" fmla="*/ 29 h 239"/>
                <a:gd name="T110" fmla="*/ 2116 w 813"/>
                <a:gd name="T111" fmla="*/ 21 h 239"/>
                <a:gd name="T112" fmla="*/ 2154 w 813"/>
                <a:gd name="T113" fmla="*/ 12 h 239"/>
                <a:gd name="T114" fmla="*/ 2192 w 813"/>
                <a:gd name="T115" fmla="*/ 0 h 2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3"/>
                <a:gd name="T175" fmla="*/ 0 h 239"/>
                <a:gd name="T176" fmla="*/ 813 w 813"/>
                <a:gd name="T177" fmla="*/ 239 h 2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3" h="239">
                  <a:moveTo>
                    <a:pt x="0" y="239"/>
                  </a:moveTo>
                  <a:lnTo>
                    <a:pt x="2" y="236"/>
                  </a:lnTo>
                  <a:lnTo>
                    <a:pt x="4" y="234"/>
                  </a:lnTo>
                  <a:lnTo>
                    <a:pt x="6" y="231"/>
                  </a:lnTo>
                  <a:lnTo>
                    <a:pt x="8" y="229"/>
                  </a:lnTo>
                  <a:lnTo>
                    <a:pt x="10" y="227"/>
                  </a:lnTo>
                  <a:lnTo>
                    <a:pt x="12" y="225"/>
                  </a:lnTo>
                  <a:lnTo>
                    <a:pt x="14" y="223"/>
                  </a:lnTo>
                  <a:lnTo>
                    <a:pt x="16" y="221"/>
                  </a:lnTo>
                  <a:lnTo>
                    <a:pt x="18" y="220"/>
                  </a:lnTo>
                  <a:lnTo>
                    <a:pt x="20" y="218"/>
                  </a:lnTo>
                  <a:lnTo>
                    <a:pt x="22" y="216"/>
                  </a:lnTo>
                  <a:lnTo>
                    <a:pt x="24" y="215"/>
                  </a:lnTo>
                  <a:lnTo>
                    <a:pt x="26" y="213"/>
                  </a:lnTo>
                  <a:lnTo>
                    <a:pt x="28" y="212"/>
                  </a:lnTo>
                  <a:lnTo>
                    <a:pt x="30" y="210"/>
                  </a:lnTo>
                  <a:lnTo>
                    <a:pt x="32" y="209"/>
                  </a:lnTo>
                  <a:lnTo>
                    <a:pt x="34" y="207"/>
                  </a:lnTo>
                  <a:lnTo>
                    <a:pt x="36" y="206"/>
                  </a:lnTo>
                  <a:lnTo>
                    <a:pt x="38" y="205"/>
                  </a:lnTo>
                  <a:lnTo>
                    <a:pt x="40" y="203"/>
                  </a:lnTo>
                  <a:lnTo>
                    <a:pt x="42" y="202"/>
                  </a:lnTo>
                  <a:lnTo>
                    <a:pt x="44" y="201"/>
                  </a:lnTo>
                  <a:lnTo>
                    <a:pt x="46" y="199"/>
                  </a:lnTo>
                  <a:lnTo>
                    <a:pt x="48" y="198"/>
                  </a:lnTo>
                  <a:lnTo>
                    <a:pt x="50" y="197"/>
                  </a:lnTo>
                  <a:lnTo>
                    <a:pt x="52" y="196"/>
                  </a:lnTo>
                  <a:lnTo>
                    <a:pt x="54" y="195"/>
                  </a:lnTo>
                  <a:lnTo>
                    <a:pt x="56" y="193"/>
                  </a:lnTo>
                  <a:lnTo>
                    <a:pt x="58" y="192"/>
                  </a:lnTo>
                  <a:lnTo>
                    <a:pt x="60" y="191"/>
                  </a:lnTo>
                  <a:lnTo>
                    <a:pt x="62" y="190"/>
                  </a:lnTo>
                  <a:lnTo>
                    <a:pt x="64" y="189"/>
                  </a:lnTo>
                  <a:lnTo>
                    <a:pt x="66" y="188"/>
                  </a:lnTo>
                  <a:lnTo>
                    <a:pt x="68" y="187"/>
                  </a:lnTo>
                  <a:lnTo>
                    <a:pt x="70" y="186"/>
                  </a:lnTo>
                  <a:lnTo>
                    <a:pt x="72" y="185"/>
                  </a:lnTo>
                  <a:lnTo>
                    <a:pt x="74" y="184"/>
                  </a:lnTo>
                  <a:lnTo>
                    <a:pt x="76" y="183"/>
                  </a:lnTo>
                  <a:lnTo>
                    <a:pt x="78" y="182"/>
                  </a:lnTo>
                  <a:lnTo>
                    <a:pt x="80" y="181"/>
                  </a:lnTo>
                  <a:lnTo>
                    <a:pt x="82" y="180"/>
                  </a:lnTo>
                  <a:lnTo>
                    <a:pt x="84" y="179"/>
                  </a:lnTo>
                  <a:lnTo>
                    <a:pt x="86" y="178"/>
                  </a:lnTo>
                  <a:lnTo>
                    <a:pt x="88" y="177"/>
                  </a:lnTo>
                  <a:lnTo>
                    <a:pt x="90" y="176"/>
                  </a:lnTo>
                  <a:lnTo>
                    <a:pt x="92" y="175"/>
                  </a:lnTo>
                  <a:lnTo>
                    <a:pt x="94" y="174"/>
                  </a:lnTo>
                  <a:lnTo>
                    <a:pt x="96" y="173"/>
                  </a:lnTo>
                  <a:lnTo>
                    <a:pt x="98" y="172"/>
                  </a:lnTo>
                  <a:lnTo>
                    <a:pt x="100" y="171"/>
                  </a:lnTo>
                  <a:lnTo>
                    <a:pt x="102" y="170"/>
                  </a:lnTo>
                  <a:lnTo>
                    <a:pt x="104" y="170"/>
                  </a:lnTo>
                  <a:lnTo>
                    <a:pt x="106" y="169"/>
                  </a:lnTo>
                  <a:lnTo>
                    <a:pt x="108" y="168"/>
                  </a:lnTo>
                  <a:lnTo>
                    <a:pt x="110" y="167"/>
                  </a:lnTo>
                  <a:lnTo>
                    <a:pt x="112" y="166"/>
                  </a:lnTo>
                  <a:lnTo>
                    <a:pt x="114" y="165"/>
                  </a:lnTo>
                  <a:lnTo>
                    <a:pt x="116" y="164"/>
                  </a:lnTo>
                  <a:lnTo>
                    <a:pt x="118" y="164"/>
                  </a:lnTo>
                  <a:lnTo>
                    <a:pt x="120" y="163"/>
                  </a:lnTo>
                  <a:lnTo>
                    <a:pt x="122" y="162"/>
                  </a:lnTo>
                  <a:lnTo>
                    <a:pt x="124" y="161"/>
                  </a:lnTo>
                  <a:lnTo>
                    <a:pt x="126" y="160"/>
                  </a:lnTo>
                  <a:lnTo>
                    <a:pt x="128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4" y="157"/>
                  </a:lnTo>
                  <a:lnTo>
                    <a:pt x="136" y="156"/>
                  </a:lnTo>
                  <a:lnTo>
                    <a:pt x="138" y="156"/>
                  </a:lnTo>
                  <a:lnTo>
                    <a:pt x="140" y="155"/>
                  </a:lnTo>
                  <a:lnTo>
                    <a:pt x="142" y="154"/>
                  </a:lnTo>
                  <a:lnTo>
                    <a:pt x="144" y="153"/>
                  </a:lnTo>
                  <a:lnTo>
                    <a:pt x="146" y="153"/>
                  </a:lnTo>
                  <a:lnTo>
                    <a:pt x="148" y="152"/>
                  </a:lnTo>
                  <a:lnTo>
                    <a:pt x="150" y="151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6" y="149"/>
                  </a:lnTo>
                  <a:lnTo>
                    <a:pt x="158" y="148"/>
                  </a:lnTo>
                  <a:lnTo>
                    <a:pt x="160" y="147"/>
                  </a:lnTo>
                  <a:lnTo>
                    <a:pt x="162" y="147"/>
                  </a:lnTo>
                  <a:lnTo>
                    <a:pt x="164" y="146"/>
                  </a:lnTo>
                  <a:lnTo>
                    <a:pt x="166" y="145"/>
                  </a:lnTo>
                  <a:lnTo>
                    <a:pt x="168" y="145"/>
                  </a:lnTo>
                  <a:lnTo>
                    <a:pt x="170" y="144"/>
                  </a:lnTo>
                  <a:lnTo>
                    <a:pt x="172" y="143"/>
                  </a:lnTo>
                  <a:lnTo>
                    <a:pt x="174" y="142"/>
                  </a:lnTo>
                  <a:lnTo>
                    <a:pt x="176" y="142"/>
                  </a:lnTo>
                  <a:lnTo>
                    <a:pt x="178" y="141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4" y="139"/>
                  </a:lnTo>
                  <a:lnTo>
                    <a:pt x="186" y="138"/>
                  </a:lnTo>
                  <a:lnTo>
                    <a:pt x="188" y="138"/>
                  </a:lnTo>
                  <a:lnTo>
                    <a:pt x="190" y="137"/>
                  </a:lnTo>
                  <a:lnTo>
                    <a:pt x="192" y="136"/>
                  </a:lnTo>
                  <a:lnTo>
                    <a:pt x="194" y="136"/>
                  </a:lnTo>
                  <a:lnTo>
                    <a:pt x="196" y="135"/>
                  </a:lnTo>
                  <a:lnTo>
                    <a:pt x="198" y="134"/>
                  </a:lnTo>
                  <a:lnTo>
                    <a:pt x="200" y="134"/>
                  </a:lnTo>
                  <a:lnTo>
                    <a:pt x="202" y="133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8" y="131"/>
                  </a:lnTo>
                  <a:lnTo>
                    <a:pt x="210" y="131"/>
                  </a:lnTo>
                  <a:lnTo>
                    <a:pt x="212" y="130"/>
                  </a:lnTo>
                  <a:lnTo>
                    <a:pt x="214" y="129"/>
                  </a:lnTo>
                  <a:lnTo>
                    <a:pt x="216" y="129"/>
                  </a:lnTo>
                  <a:lnTo>
                    <a:pt x="218" y="128"/>
                  </a:lnTo>
                  <a:lnTo>
                    <a:pt x="220" y="127"/>
                  </a:lnTo>
                  <a:lnTo>
                    <a:pt x="222" y="127"/>
                  </a:lnTo>
                  <a:lnTo>
                    <a:pt x="224" y="126"/>
                  </a:lnTo>
                  <a:lnTo>
                    <a:pt x="226" y="126"/>
                  </a:lnTo>
                  <a:lnTo>
                    <a:pt x="228" y="125"/>
                  </a:lnTo>
                  <a:lnTo>
                    <a:pt x="230" y="124"/>
                  </a:lnTo>
                  <a:lnTo>
                    <a:pt x="232" y="124"/>
                  </a:lnTo>
                  <a:lnTo>
                    <a:pt x="234" y="123"/>
                  </a:lnTo>
                  <a:lnTo>
                    <a:pt x="236" y="122"/>
                  </a:lnTo>
                  <a:lnTo>
                    <a:pt x="238" y="122"/>
                  </a:lnTo>
                  <a:lnTo>
                    <a:pt x="240" y="121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6" y="120"/>
                  </a:lnTo>
                  <a:lnTo>
                    <a:pt x="248" y="119"/>
                  </a:lnTo>
                  <a:lnTo>
                    <a:pt x="250" y="118"/>
                  </a:lnTo>
                  <a:lnTo>
                    <a:pt x="252" y="118"/>
                  </a:lnTo>
                  <a:lnTo>
                    <a:pt x="254" y="117"/>
                  </a:lnTo>
                  <a:lnTo>
                    <a:pt x="256" y="117"/>
                  </a:lnTo>
                  <a:lnTo>
                    <a:pt x="258" y="116"/>
                  </a:lnTo>
                  <a:lnTo>
                    <a:pt x="260" y="115"/>
                  </a:lnTo>
                  <a:lnTo>
                    <a:pt x="262" y="115"/>
                  </a:lnTo>
                  <a:lnTo>
                    <a:pt x="264" y="114"/>
                  </a:lnTo>
                  <a:lnTo>
                    <a:pt x="266" y="114"/>
                  </a:lnTo>
                  <a:lnTo>
                    <a:pt x="268" y="113"/>
                  </a:lnTo>
                  <a:lnTo>
                    <a:pt x="270" y="113"/>
                  </a:lnTo>
                  <a:lnTo>
                    <a:pt x="272" y="112"/>
                  </a:lnTo>
                  <a:lnTo>
                    <a:pt x="274" y="111"/>
                  </a:lnTo>
                  <a:lnTo>
                    <a:pt x="276" y="111"/>
                  </a:lnTo>
                  <a:lnTo>
                    <a:pt x="278" y="110"/>
                  </a:lnTo>
                  <a:lnTo>
                    <a:pt x="280" y="110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86" y="108"/>
                  </a:lnTo>
                  <a:lnTo>
                    <a:pt x="288" y="108"/>
                  </a:lnTo>
                  <a:lnTo>
                    <a:pt x="290" y="107"/>
                  </a:lnTo>
                  <a:lnTo>
                    <a:pt x="292" y="107"/>
                  </a:lnTo>
                  <a:lnTo>
                    <a:pt x="294" y="106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4"/>
                  </a:lnTo>
                  <a:lnTo>
                    <a:pt x="302" y="104"/>
                  </a:lnTo>
                  <a:lnTo>
                    <a:pt x="304" y="103"/>
                  </a:lnTo>
                  <a:lnTo>
                    <a:pt x="306" y="103"/>
                  </a:lnTo>
                  <a:lnTo>
                    <a:pt x="308" y="102"/>
                  </a:lnTo>
                  <a:lnTo>
                    <a:pt x="310" y="102"/>
                  </a:lnTo>
                  <a:lnTo>
                    <a:pt x="312" y="101"/>
                  </a:lnTo>
                  <a:lnTo>
                    <a:pt x="314" y="101"/>
                  </a:lnTo>
                  <a:lnTo>
                    <a:pt x="316" y="100"/>
                  </a:lnTo>
                  <a:lnTo>
                    <a:pt x="318" y="100"/>
                  </a:lnTo>
                  <a:lnTo>
                    <a:pt x="320" y="99"/>
                  </a:lnTo>
                  <a:lnTo>
                    <a:pt x="322" y="99"/>
                  </a:lnTo>
                  <a:lnTo>
                    <a:pt x="324" y="98"/>
                  </a:lnTo>
                  <a:lnTo>
                    <a:pt x="326" y="98"/>
                  </a:lnTo>
                  <a:lnTo>
                    <a:pt x="328" y="97"/>
                  </a:lnTo>
                  <a:lnTo>
                    <a:pt x="330" y="97"/>
                  </a:lnTo>
                  <a:lnTo>
                    <a:pt x="332" y="96"/>
                  </a:lnTo>
                  <a:lnTo>
                    <a:pt x="334" y="95"/>
                  </a:lnTo>
                  <a:lnTo>
                    <a:pt x="336" y="95"/>
                  </a:lnTo>
                  <a:lnTo>
                    <a:pt x="338" y="94"/>
                  </a:lnTo>
                  <a:lnTo>
                    <a:pt x="340" y="94"/>
                  </a:lnTo>
                  <a:lnTo>
                    <a:pt x="342" y="93"/>
                  </a:lnTo>
                  <a:lnTo>
                    <a:pt x="344" y="93"/>
                  </a:lnTo>
                  <a:lnTo>
                    <a:pt x="346" y="92"/>
                  </a:lnTo>
                  <a:lnTo>
                    <a:pt x="348" y="92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0"/>
                  </a:lnTo>
                  <a:lnTo>
                    <a:pt x="356" y="90"/>
                  </a:lnTo>
                  <a:lnTo>
                    <a:pt x="358" y="89"/>
                  </a:lnTo>
                  <a:lnTo>
                    <a:pt x="360" y="89"/>
                  </a:lnTo>
                  <a:lnTo>
                    <a:pt x="362" y="89"/>
                  </a:lnTo>
                  <a:lnTo>
                    <a:pt x="364" y="88"/>
                  </a:lnTo>
                  <a:lnTo>
                    <a:pt x="366" y="88"/>
                  </a:lnTo>
                  <a:lnTo>
                    <a:pt x="368" y="87"/>
                  </a:lnTo>
                  <a:lnTo>
                    <a:pt x="370" y="87"/>
                  </a:lnTo>
                  <a:lnTo>
                    <a:pt x="372" y="86"/>
                  </a:lnTo>
                  <a:lnTo>
                    <a:pt x="374" y="86"/>
                  </a:lnTo>
                  <a:lnTo>
                    <a:pt x="376" y="85"/>
                  </a:lnTo>
                  <a:lnTo>
                    <a:pt x="378" y="85"/>
                  </a:lnTo>
                  <a:lnTo>
                    <a:pt x="380" y="84"/>
                  </a:lnTo>
                  <a:lnTo>
                    <a:pt x="382" y="84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92" y="81"/>
                  </a:lnTo>
                  <a:lnTo>
                    <a:pt x="394" y="81"/>
                  </a:lnTo>
                  <a:lnTo>
                    <a:pt x="396" y="80"/>
                  </a:lnTo>
                  <a:lnTo>
                    <a:pt x="398" y="80"/>
                  </a:lnTo>
                  <a:lnTo>
                    <a:pt x="400" y="79"/>
                  </a:lnTo>
                  <a:lnTo>
                    <a:pt x="402" y="79"/>
                  </a:lnTo>
                  <a:lnTo>
                    <a:pt x="404" y="79"/>
                  </a:lnTo>
                  <a:lnTo>
                    <a:pt x="406" y="78"/>
                  </a:lnTo>
                  <a:lnTo>
                    <a:pt x="408" y="78"/>
                  </a:lnTo>
                  <a:lnTo>
                    <a:pt x="410" y="77"/>
                  </a:lnTo>
                  <a:lnTo>
                    <a:pt x="412" y="77"/>
                  </a:lnTo>
                  <a:lnTo>
                    <a:pt x="414" y="76"/>
                  </a:lnTo>
                  <a:lnTo>
                    <a:pt x="416" y="76"/>
                  </a:lnTo>
                  <a:lnTo>
                    <a:pt x="418" y="75"/>
                  </a:lnTo>
                  <a:lnTo>
                    <a:pt x="420" y="75"/>
                  </a:lnTo>
                  <a:lnTo>
                    <a:pt x="422" y="74"/>
                  </a:lnTo>
                  <a:lnTo>
                    <a:pt x="424" y="74"/>
                  </a:lnTo>
                  <a:lnTo>
                    <a:pt x="426" y="73"/>
                  </a:lnTo>
                  <a:lnTo>
                    <a:pt x="428" y="73"/>
                  </a:lnTo>
                  <a:lnTo>
                    <a:pt x="430" y="73"/>
                  </a:lnTo>
                  <a:lnTo>
                    <a:pt x="432" y="72"/>
                  </a:lnTo>
                  <a:lnTo>
                    <a:pt x="434" y="72"/>
                  </a:lnTo>
                  <a:lnTo>
                    <a:pt x="436" y="71"/>
                  </a:lnTo>
                  <a:lnTo>
                    <a:pt x="438" y="71"/>
                  </a:lnTo>
                  <a:lnTo>
                    <a:pt x="440" y="70"/>
                  </a:lnTo>
                  <a:lnTo>
                    <a:pt x="442" y="70"/>
                  </a:lnTo>
                  <a:lnTo>
                    <a:pt x="444" y="69"/>
                  </a:lnTo>
                  <a:lnTo>
                    <a:pt x="446" y="69"/>
                  </a:lnTo>
                  <a:lnTo>
                    <a:pt x="448" y="69"/>
                  </a:lnTo>
                  <a:lnTo>
                    <a:pt x="450" y="68"/>
                  </a:lnTo>
                  <a:lnTo>
                    <a:pt x="452" y="68"/>
                  </a:lnTo>
                  <a:lnTo>
                    <a:pt x="454" y="67"/>
                  </a:lnTo>
                  <a:lnTo>
                    <a:pt x="456" y="67"/>
                  </a:lnTo>
                  <a:lnTo>
                    <a:pt x="458" y="66"/>
                  </a:lnTo>
                  <a:lnTo>
                    <a:pt x="460" y="66"/>
                  </a:lnTo>
                  <a:lnTo>
                    <a:pt x="462" y="66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4"/>
                  </a:lnTo>
                  <a:lnTo>
                    <a:pt x="470" y="64"/>
                  </a:lnTo>
                  <a:lnTo>
                    <a:pt x="472" y="63"/>
                  </a:lnTo>
                  <a:lnTo>
                    <a:pt x="474" y="63"/>
                  </a:lnTo>
                  <a:lnTo>
                    <a:pt x="476" y="62"/>
                  </a:lnTo>
                  <a:lnTo>
                    <a:pt x="478" y="62"/>
                  </a:lnTo>
                  <a:lnTo>
                    <a:pt x="480" y="62"/>
                  </a:lnTo>
                  <a:lnTo>
                    <a:pt x="482" y="61"/>
                  </a:lnTo>
                  <a:lnTo>
                    <a:pt x="484" y="61"/>
                  </a:lnTo>
                  <a:lnTo>
                    <a:pt x="486" y="60"/>
                  </a:lnTo>
                  <a:lnTo>
                    <a:pt x="488" y="60"/>
                  </a:lnTo>
                  <a:lnTo>
                    <a:pt x="490" y="60"/>
                  </a:lnTo>
                  <a:lnTo>
                    <a:pt x="492" y="59"/>
                  </a:lnTo>
                  <a:lnTo>
                    <a:pt x="494" y="59"/>
                  </a:lnTo>
                  <a:lnTo>
                    <a:pt x="496" y="58"/>
                  </a:lnTo>
                  <a:lnTo>
                    <a:pt x="498" y="58"/>
                  </a:lnTo>
                  <a:lnTo>
                    <a:pt x="500" y="57"/>
                  </a:lnTo>
                  <a:lnTo>
                    <a:pt x="502" y="57"/>
                  </a:lnTo>
                  <a:lnTo>
                    <a:pt x="504" y="57"/>
                  </a:lnTo>
                  <a:lnTo>
                    <a:pt x="506" y="56"/>
                  </a:lnTo>
                  <a:lnTo>
                    <a:pt x="508" y="56"/>
                  </a:lnTo>
                  <a:lnTo>
                    <a:pt x="510" y="55"/>
                  </a:lnTo>
                  <a:lnTo>
                    <a:pt x="512" y="55"/>
                  </a:lnTo>
                  <a:lnTo>
                    <a:pt x="514" y="55"/>
                  </a:lnTo>
                  <a:lnTo>
                    <a:pt x="516" y="54"/>
                  </a:lnTo>
                  <a:lnTo>
                    <a:pt x="518" y="54"/>
                  </a:lnTo>
                  <a:lnTo>
                    <a:pt x="520" y="53"/>
                  </a:lnTo>
                  <a:lnTo>
                    <a:pt x="522" y="53"/>
                  </a:lnTo>
                  <a:lnTo>
                    <a:pt x="524" y="52"/>
                  </a:lnTo>
                  <a:lnTo>
                    <a:pt x="526" y="52"/>
                  </a:lnTo>
                  <a:lnTo>
                    <a:pt x="528" y="52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4" y="50"/>
                  </a:lnTo>
                  <a:lnTo>
                    <a:pt x="536" y="50"/>
                  </a:lnTo>
                  <a:lnTo>
                    <a:pt x="538" y="50"/>
                  </a:lnTo>
                  <a:lnTo>
                    <a:pt x="540" y="49"/>
                  </a:lnTo>
                  <a:lnTo>
                    <a:pt x="542" y="49"/>
                  </a:lnTo>
                  <a:lnTo>
                    <a:pt x="544" y="48"/>
                  </a:lnTo>
                  <a:lnTo>
                    <a:pt x="546" y="48"/>
                  </a:lnTo>
                  <a:lnTo>
                    <a:pt x="548" y="48"/>
                  </a:lnTo>
                  <a:lnTo>
                    <a:pt x="550" y="47"/>
                  </a:lnTo>
                  <a:lnTo>
                    <a:pt x="552" y="47"/>
                  </a:lnTo>
                  <a:lnTo>
                    <a:pt x="554" y="46"/>
                  </a:lnTo>
                  <a:lnTo>
                    <a:pt x="556" y="46"/>
                  </a:lnTo>
                  <a:lnTo>
                    <a:pt x="558" y="46"/>
                  </a:lnTo>
                  <a:lnTo>
                    <a:pt x="560" y="45"/>
                  </a:lnTo>
                  <a:lnTo>
                    <a:pt x="562" y="45"/>
                  </a:lnTo>
                  <a:lnTo>
                    <a:pt x="564" y="44"/>
                  </a:lnTo>
                  <a:lnTo>
                    <a:pt x="566" y="44"/>
                  </a:lnTo>
                  <a:lnTo>
                    <a:pt x="568" y="44"/>
                  </a:lnTo>
                  <a:lnTo>
                    <a:pt x="570" y="43"/>
                  </a:lnTo>
                  <a:lnTo>
                    <a:pt x="572" y="43"/>
                  </a:lnTo>
                  <a:lnTo>
                    <a:pt x="574" y="42"/>
                  </a:lnTo>
                  <a:lnTo>
                    <a:pt x="576" y="42"/>
                  </a:lnTo>
                  <a:lnTo>
                    <a:pt x="578" y="42"/>
                  </a:lnTo>
                  <a:lnTo>
                    <a:pt x="580" y="41"/>
                  </a:lnTo>
                  <a:lnTo>
                    <a:pt x="582" y="41"/>
                  </a:lnTo>
                  <a:lnTo>
                    <a:pt x="584" y="41"/>
                  </a:lnTo>
                  <a:lnTo>
                    <a:pt x="586" y="40"/>
                  </a:lnTo>
                  <a:lnTo>
                    <a:pt x="588" y="40"/>
                  </a:lnTo>
                  <a:lnTo>
                    <a:pt x="590" y="39"/>
                  </a:lnTo>
                  <a:lnTo>
                    <a:pt x="592" y="39"/>
                  </a:lnTo>
                  <a:lnTo>
                    <a:pt x="594" y="39"/>
                  </a:lnTo>
                  <a:lnTo>
                    <a:pt x="596" y="38"/>
                  </a:lnTo>
                  <a:lnTo>
                    <a:pt x="598" y="38"/>
                  </a:lnTo>
                  <a:lnTo>
                    <a:pt x="600" y="37"/>
                  </a:lnTo>
                  <a:lnTo>
                    <a:pt x="602" y="37"/>
                  </a:lnTo>
                  <a:lnTo>
                    <a:pt x="604" y="37"/>
                  </a:lnTo>
                  <a:lnTo>
                    <a:pt x="606" y="36"/>
                  </a:lnTo>
                  <a:lnTo>
                    <a:pt x="608" y="36"/>
                  </a:lnTo>
                  <a:lnTo>
                    <a:pt x="610" y="36"/>
                  </a:lnTo>
                  <a:lnTo>
                    <a:pt x="612" y="35"/>
                  </a:lnTo>
                  <a:lnTo>
                    <a:pt x="614" y="35"/>
                  </a:lnTo>
                  <a:lnTo>
                    <a:pt x="616" y="34"/>
                  </a:lnTo>
                  <a:lnTo>
                    <a:pt x="618" y="34"/>
                  </a:lnTo>
                  <a:lnTo>
                    <a:pt x="620" y="34"/>
                  </a:lnTo>
                  <a:lnTo>
                    <a:pt x="622" y="33"/>
                  </a:lnTo>
                  <a:lnTo>
                    <a:pt x="624" y="33"/>
                  </a:lnTo>
                  <a:lnTo>
                    <a:pt x="626" y="33"/>
                  </a:lnTo>
                  <a:lnTo>
                    <a:pt x="628" y="32"/>
                  </a:lnTo>
                  <a:lnTo>
                    <a:pt x="630" y="32"/>
                  </a:lnTo>
                  <a:lnTo>
                    <a:pt x="632" y="31"/>
                  </a:lnTo>
                  <a:lnTo>
                    <a:pt x="634" y="31"/>
                  </a:lnTo>
                  <a:lnTo>
                    <a:pt x="636" y="31"/>
                  </a:lnTo>
                  <a:lnTo>
                    <a:pt x="638" y="30"/>
                  </a:lnTo>
                  <a:lnTo>
                    <a:pt x="640" y="30"/>
                  </a:lnTo>
                  <a:lnTo>
                    <a:pt x="642" y="30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50" y="28"/>
                  </a:lnTo>
                  <a:lnTo>
                    <a:pt x="652" y="28"/>
                  </a:lnTo>
                  <a:lnTo>
                    <a:pt x="654" y="27"/>
                  </a:lnTo>
                  <a:lnTo>
                    <a:pt x="656" y="27"/>
                  </a:lnTo>
                  <a:lnTo>
                    <a:pt x="658" y="27"/>
                  </a:lnTo>
                  <a:lnTo>
                    <a:pt x="660" y="26"/>
                  </a:lnTo>
                  <a:lnTo>
                    <a:pt x="662" y="26"/>
                  </a:lnTo>
                  <a:lnTo>
                    <a:pt x="664" y="26"/>
                  </a:lnTo>
                  <a:lnTo>
                    <a:pt x="666" y="25"/>
                  </a:lnTo>
                  <a:lnTo>
                    <a:pt x="668" y="25"/>
                  </a:lnTo>
                  <a:lnTo>
                    <a:pt x="670" y="24"/>
                  </a:lnTo>
                  <a:lnTo>
                    <a:pt x="672" y="24"/>
                  </a:lnTo>
                  <a:lnTo>
                    <a:pt x="674" y="24"/>
                  </a:lnTo>
                  <a:lnTo>
                    <a:pt x="676" y="23"/>
                  </a:lnTo>
                  <a:lnTo>
                    <a:pt x="678" y="23"/>
                  </a:lnTo>
                  <a:lnTo>
                    <a:pt x="680" y="23"/>
                  </a:lnTo>
                  <a:lnTo>
                    <a:pt x="682" y="22"/>
                  </a:lnTo>
                  <a:lnTo>
                    <a:pt x="684" y="22"/>
                  </a:lnTo>
                  <a:lnTo>
                    <a:pt x="686" y="22"/>
                  </a:lnTo>
                  <a:lnTo>
                    <a:pt x="688" y="21"/>
                  </a:lnTo>
                  <a:lnTo>
                    <a:pt x="690" y="21"/>
                  </a:lnTo>
                  <a:lnTo>
                    <a:pt x="692" y="20"/>
                  </a:lnTo>
                  <a:lnTo>
                    <a:pt x="694" y="20"/>
                  </a:lnTo>
                  <a:lnTo>
                    <a:pt x="696" y="20"/>
                  </a:lnTo>
                  <a:lnTo>
                    <a:pt x="698" y="19"/>
                  </a:lnTo>
                  <a:lnTo>
                    <a:pt x="700" y="19"/>
                  </a:lnTo>
                  <a:lnTo>
                    <a:pt x="702" y="19"/>
                  </a:lnTo>
                  <a:lnTo>
                    <a:pt x="704" y="18"/>
                  </a:lnTo>
                  <a:lnTo>
                    <a:pt x="706" y="18"/>
                  </a:lnTo>
                  <a:lnTo>
                    <a:pt x="708" y="18"/>
                  </a:lnTo>
                  <a:lnTo>
                    <a:pt x="710" y="17"/>
                  </a:lnTo>
                  <a:lnTo>
                    <a:pt x="712" y="17"/>
                  </a:lnTo>
                  <a:lnTo>
                    <a:pt x="714" y="17"/>
                  </a:lnTo>
                  <a:lnTo>
                    <a:pt x="716" y="16"/>
                  </a:lnTo>
                  <a:lnTo>
                    <a:pt x="718" y="16"/>
                  </a:lnTo>
                  <a:lnTo>
                    <a:pt x="720" y="16"/>
                  </a:lnTo>
                  <a:lnTo>
                    <a:pt x="722" y="15"/>
                  </a:lnTo>
                  <a:lnTo>
                    <a:pt x="724" y="15"/>
                  </a:lnTo>
                  <a:lnTo>
                    <a:pt x="726" y="14"/>
                  </a:lnTo>
                  <a:lnTo>
                    <a:pt x="728" y="14"/>
                  </a:lnTo>
                  <a:lnTo>
                    <a:pt x="730" y="14"/>
                  </a:lnTo>
                  <a:lnTo>
                    <a:pt x="732" y="13"/>
                  </a:lnTo>
                  <a:lnTo>
                    <a:pt x="734" y="13"/>
                  </a:lnTo>
                  <a:lnTo>
                    <a:pt x="736" y="13"/>
                  </a:lnTo>
                  <a:lnTo>
                    <a:pt x="738" y="12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1"/>
                  </a:lnTo>
                  <a:lnTo>
                    <a:pt x="746" y="11"/>
                  </a:lnTo>
                  <a:lnTo>
                    <a:pt x="748" y="11"/>
                  </a:lnTo>
                  <a:lnTo>
                    <a:pt x="750" y="10"/>
                  </a:lnTo>
                  <a:lnTo>
                    <a:pt x="752" y="10"/>
                  </a:lnTo>
                  <a:lnTo>
                    <a:pt x="754" y="10"/>
                  </a:lnTo>
                  <a:lnTo>
                    <a:pt x="756" y="9"/>
                  </a:lnTo>
                  <a:lnTo>
                    <a:pt x="758" y="9"/>
                  </a:lnTo>
                  <a:lnTo>
                    <a:pt x="760" y="9"/>
                  </a:lnTo>
                  <a:lnTo>
                    <a:pt x="762" y="8"/>
                  </a:lnTo>
                  <a:lnTo>
                    <a:pt x="764" y="8"/>
                  </a:lnTo>
                  <a:lnTo>
                    <a:pt x="766" y="8"/>
                  </a:lnTo>
                  <a:lnTo>
                    <a:pt x="768" y="7"/>
                  </a:lnTo>
                  <a:lnTo>
                    <a:pt x="770" y="7"/>
                  </a:lnTo>
                  <a:lnTo>
                    <a:pt x="772" y="7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8" y="6"/>
                  </a:lnTo>
                  <a:lnTo>
                    <a:pt x="780" y="5"/>
                  </a:lnTo>
                  <a:lnTo>
                    <a:pt x="782" y="5"/>
                  </a:lnTo>
                  <a:lnTo>
                    <a:pt x="784" y="5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90" y="4"/>
                  </a:lnTo>
                  <a:lnTo>
                    <a:pt x="792" y="3"/>
                  </a:lnTo>
                  <a:lnTo>
                    <a:pt x="794" y="3"/>
                  </a:lnTo>
                  <a:lnTo>
                    <a:pt x="796" y="3"/>
                  </a:lnTo>
                  <a:lnTo>
                    <a:pt x="798" y="2"/>
                  </a:lnTo>
                  <a:lnTo>
                    <a:pt x="800" y="2"/>
                  </a:lnTo>
                  <a:lnTo>
                    <a:pt x="802" y="2"/>
                  </a:lnTo>
                  <a:lnTo>
                    <a:pt x="804" y="1"/>
                  </a:lnTo>
                  <a:lnTo>
                    <a:pt x="806" y="1"/>
                  </a:lnTo>
                  <a:lnTo>
                    <a:pt x="808" y="1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3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71" name="Rectangle 93"/>
            <p:cNvSpPr>
              <a:spLocks noChangeArrowheads="1"/>
            </p:cNvSpPr>
            <p:nvPr/>
          </p:nvSpPr>
          <p:spPr bwMode="auto">
            <a:xfrm>
              <a:off x="-189" y="1560"/>
              <a:ext cx="2765" cy="220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5223000" y="3443481"/>
            <a:ext cx="3944938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8239251" y="3402206"/>
            <a:ext cx="68263" cy="9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81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28546"/>
              </p:ext>
            </p:extLst>
          </p:nvPr>
        </p:nvGraphicFramePr>
        <p:xfrm>
          <a:off x="6345363" y="4257867"/>
          <a:ext cx="1485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75920" imgH="266584" progId="Equation.DSMT4">
                  <p:embed/>
                </p:oleObj>
              </mc:Choice>
              <mc:Fallback>
                <p:oleObj name="Equation" r:id="rId13" imgW="875920" imgH="266584" progId="Equation.DSMT4">
                  <p:embed/>
                  <p:pic>
                    <p:nvPicPr>
                      <p:cNvPr id="181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363" y="4257867"/>
                        <a:ext cx="148590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8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58271"/>
              </p:ext>
            </p:extLst>
          </p:nvPr>
        </p:nvGraphicFramePr>
        <p:xfrm>
          <a:off x="9188576" y="3241868"/>
          <a:ext cx="7731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228600" progId="Equation.DSMT4">
                  <p:embed/>
                </p:oleObj>
              </mc:Choice>
              <mc:Fallback>
                <p:oleObj name="Equation" r:id="rId15" imgW="457200" imgH="228600" progId="Equation.DSMT4">
                  <p:embed/>
                  <p:pic>
                    <p:nvPicPr>
                      <p:cNvPr id="3168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8576" y="3241868"/>
                        <a:ext cx="773113" cy="377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7655050" y="2113155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Point of Intersection </a:t>
            </a:r>
          </a:p>
          <a:p>
            <a:pPr eaLnBrk="1" hangingPunct="1"/>
            <a:r>
              <a:rPr lang="en-CA" dirty="0">
                <a:solidFill>
                  <a:srgbClr val="FF0000"/>
                </a:solidFill>
              </a:rPr>
              <a:t>“Solution” at x=8.5</a:t>
            </a:r>
          </a:p>
        </p:txBody>
      </p:sp>
      <p:cxnSp>
        <p:nvCxnSpPr>
          <p:cNvPr id="183" name="Straight Arrow Connector 182"/>
          <p:cNvCxnSpPr>
            <a:endCxn id="97" idx="0"/>
          </p:cNvCxnSpPr>
          <p:nvPr/>
        </p:nvCxnSpPr>
        <p:spPr>
          <a:xfrm rot="5400000">
            <a:off x="8076532" y="2909287"/>
            <a:ext cx="690563" cy="295275"/>
          </a:xfrm>
          <a:prstGeom prst="straightConnector1">
            <a:avLst/>
          </a:prstGeom>
          <a:ln w="730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7"/>
              </a:rPr>
              <a:t>www.BCMath.ca</a:t>
            </a:r>
            <a:r>
              <a:rPr lang="en-US" sz="1000" dirty="0"/>
              <a:t> </a:t>
            </a:r>
          </a:p>
        </p:txBody>
      </p:sp>
      <p:graphicFrame>
        <p:nvGraphicFramePr>
          <p:cNvPr id="18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571518"/>
              </p:ext>
            </p:extLst>
          </p:nvPr>
        </p:nvGraphicFramePr>
        <p:xfrm>
          <a:off x="1868599" y="4514892"/>
          <a:ext cx="19827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41120" imgH="304560" progId="Equation.DSMT4">
                  <p:embed/>
                </p:oleObj>
              </mc:Choice>
              <mc:Fallback>
                <p:oleObj name="Equation" r:id="rId18" imgW="1041120" imgH="304560" progId="Equation.DSMT4">
                  <p:embed/>
                  <p:pic>
                    <p:nvPicPr>
                      <p:cNvPr id="18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599" y="4514892"/>
                        <a:ext cx="198278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506805"/>
              </p:ext>
            </p:extLst>
          </p:nvPr>
        </p:nvGraphicFramePr>
        <p:xfrm>
          <a:off x="2398666" y="5002623"/>
          <a:ext cx="14747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4360" imgH="241200" progId="Equation.DSMT4">
                  <p:embed/>
                </p:oleObj>
              </mc:Choice>
              <mc:Fallback>
                <p:oleObj name="Equation" r:id="rId20" imgW="774360" imgH="241200" progId="Equation.DSMT4">
                  <p:embed/>
                  <p:pic>
                    <p:nvPicPr>
                      <p:cNvPr id="1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666" y="5002623"/>
                        <a:ext cx="14747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817224"/>
              </p:ext>
            </p:extLst>
          </p:nvPr>
        </p:nvGraphicFramePr>
        <p:xfrm>
          <a:off x="2780712" y="5473674"/>
          <a:ext cx="10874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320" imgH="241200" progId="Equation.DSMT4">
                  <p:embed/>
                </p:oleObj>
              </mc:Choice>
              <mc:Fallback>
                <p:oleObj name="Equation" r:id="rId22" imgW="571320" imgH="241200" progId="Equation.DSMT4">
                  <p:embed/>
                  <p:pic>
                    <p:nvPicPr>
                      <p:cNvPr id="1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712" y="5473674"/>
                        <a:ext cx="10874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049915"/>
              </p:ext>
            </p:extLst>
          </p:nvPr>
        </p:nvGraphicFramePr>
        <p:xfrm>
          <a:off x="3142660" y="5976982"/>
          <a:ext cx="7254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0880" imgH="164880" progId="Equation.DSMT4">
                  <p:embed/>
                </p:oleObj>
              </mc:Choice>
              <mc:Fallback>
                <p:oleObj name="Equation" r:id="rId24" imgW="380880" imgH="164880" progId="Equation.DSMT4">
                  <p:embed/>
                  <p:pic>
                    <p:nvPicPr>
                      <p:cNvPr id="1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660" y="5976982"/>
                        <a:ext cx="7254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TextBox 188"/>
          <p:cNvSpPr txBox="1">
            <a:spLocks noChangeArrowheads="1"/>
          </p:cNvSpPr>
          <p:nvPr/>
        </p:nvSpPr>
        <p:spPr bwMode="auto">
          <a:xfrm>
            <a:off x="1734257" y="6335827"/>
            <a:ext cx="35381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Both sides are equal when x=8.5</a:t>
            </a:r>
          </a:p>
        </p:txBody>
      </p:sp>
    </p:spTree>
    <p:extLst>
      <p:ext uri="{BB962C8B-B14F-4D97-AF65-F5344CB8AC3E}">
        <p14:creationId xmlns:p14="http://schemas.microsoft.com/office/powerpoint/2010/main" val="318515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82" grpId="0"/>
      <p:bldP spid="1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57212"/>
          </a:xfrm>
        </p:spPr>
        <p:txBody>
          <a:bodyPr/>
          <a:lstStyle/>
          <a:p>
            <a:pPr>
              <a:defRPr/>
            </a:pPr>
            <a:r>
              <a:rPr lang="en-CA" dirty="0"/>
              <a:t>Practice: Solve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99989"/>
              </p:ext>
            </p:extLst>
          </p:nvPr>
        </p:nvGraphicFramePr>
        <p:xfrm>
          <a:off x="1082029" y="933116"/>
          <a:ext cx="25860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310" imgH="253890" progId="Equation.DSMT4">
                  <p:embed/>
                </p:oleObj>
              </mc:Choice>
              <mc:Fallback>
                <p:oleObj name="Equation" r:id="rId3" imgW="1358310" imgH="25389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029" y="933116"/>
                        <a:ext cx="25860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7166"/>
              </p:ext>
            </p:extLst>
          </p:nvPr>
        </p:nvGraphicFramePr>
        <p:xfrm>
          <a:off x="6772095" y="847316"/>
          <a:ext cx="23923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6755" imgH="253890" progId="Equation.DSMT4">
                  <p:embed/>
                </p:oleObj>
              </mc:Choice>
              <mc:Fallback>
                <p:oleObj name="Equation" r:id="rId5" imgW="1256755" imgH="25389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095" y="847316"/>
                        <a:ext cx="23923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14423"/>
              </p:ext>
            </p:extLst>
          </p:nvPr>
        </p:nvGraphicFramePr>
        <p:xfrm>
          <a:off x="2090091" y="1501441"/>
          <a:ext cx="15462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447" imgH="241195" progId="Equation.DSMT4">
                  <p:embed/>
                </p:oleObj>
              </mc:Choice>
              <mc:Fallback>
                <p:oleObj name="Equation" r:id="rId7" imgW="812447" imgH="241195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091" y="1501441"/>
                        <a:ext cx="154622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26709"/>
              </p:ext>
            </p:extLst>
          </p:nvPr>
        </p:nvGraphicFramePr>
        <p:xfrm>
          <a:off x="2312340" y="2011030"/>
          <a:ext cx="14493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669" imgH="177723" progId="Equation.DSMT4">
                  <p:embed/>
                </p:oleObj>
              </mc:Choice>
              <mc:Fallback>
                <p:oleObj name="Equation" r:id="rId9" imgW="761669" imgH="177723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340" y="2011030"/>
                        <a:ext cx="1449388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6702"/>
              </p:ext>
            </p:extLst>
          </p:nvPr>
        </p:nvGraphicFramePr>
        <p:xfrm>
          <a:off x="2772716" y="2446005"/>
          <a:ext cx="10144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2937" imgH="177646" progId="Equation.DSMT4">
                  <p:embed/>
                </p:oleObj>
              </mc:Choice>
              <mc:Fallback>
                <p:oleObj name="Equation" r:id="rId11" imgW="532937" imgH="177646" progId="Equation.DSMT4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716" y="2446005"/>
                        <a:ext cx="1014413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19081"/>
              </p:ext>
            </p:extLst>
          </p:nvPr>
        </p:nvGraphicFramePr>
        <p:xfrm>
          <a:off x="2907653" y="2823830"/>
          <a:ext cx="12319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419" imgH="177723" progId="Equation.DSMT4">
                  <p:embed/>
                </p:oleObj>
              </mc:Choice>
              <mc:Fallback>
                <p:oleObj name="Equation" r:id="rId13" imgW="647419" imgH="177723" progId="Equation.DSMT4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653" y="2823830"/>
                        <a:ext cx="1231900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03506"/>
              </p:ext>
            </p:extLst>
          </p:nvPr>
        </p:nvGraphicFramePr>
        <p:xfrm>
          <a:off x="6960414" y="1285399"/>
          <a:ext cx="23320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85900" imgH="368300" progId="Equation.DSMT4">
                  <p:embed/>
                </p:oleObj>
              </mc:Choice>
              <mc:Fallback>
                <p:oleObj name="Equation" r:id="rId15" imgW="1485900" imgH="368300" progId="Equation.DSMT4">
                  <p:embed/>
                  <p:pic>
                    <p:nvPicPr>
                      <p:cNvPr id="4104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414" y="1285399"/>
                        <a:ext cx="233203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616557"/>
              </p:ext>
            </p:extLst>
          </p:nvPr>
        </p:nvGraphicFramePr>
        <p:xfrm>
          <a:off x="7466827" y="1836262"/>
          <a:ext cx="25717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37589" imgH="253890" progId="Equation.DSMT4">
                  <p:embed/>
                </p:oleObj>
              </mc:Choice>
              <mc:Fallback>
                <p:oleObj name="Equation" r:id="rId17" imgW="1637589" imgH="253890" progId="Equation.DSMT4">
                  <p:embed/>
                  <p:pic>
                    <p:nvPicPr>
                      <p:cNvPr id="4105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827" y="1836262"/>
                        <a:ext cx="257175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33474"/>
              </p:ext>
            </p:extLst>
          </p:nvPr>
        </p:nvGraphicFramePr>
        <p:xfrm>
          <a:off x="7460477" y="2272825"/>
          <a:ext cx="24114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36033" imgH="215806" progId="Equation.DSMT4">
                  <p:embed/>
                </p:oleObj>
              </mc:Choice>
              <mc:Fallback>
                <p:oleObj name="Equation" r:id="rId19" imgW="1536033" imgH="215806" progId="Equation.DSMT4">
                  <p:embed/>
                  <p:pic>
                    <p:nvPicPr>
                      <p:cNvPr id="4106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0477" y="2272825"/>
                        <a:ext cx="241141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39423"/>
              </p:ext>
            </p:extLst>
          </p:nvPr>
        </p:nvGraphicFramePr>
        <p:xfrm>
          <a:off x="7898627" y="2654617"/>
          <a:ext cx="197326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56755" imgH="215806" progId="Equation.DSMT4">
                  <p:embed/>
                </p:oleObj>
              </mc:Choice>
              <mc:Fallback>
                <p:oleObj name="Equation" r:id="rId21" imgW="1256755" imgH="215806" progId="Equation.DSMT4">
                  <p:embed/>
                  <p:pic>
                    <p:nvPicPr>
                      <p:cNvPr id="4107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8627" y="2654617"/>
                        <a:ext cx="197326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04345"/>
              </p:ext>
            </p:extLst>
          </p:nvPr>
        </p:nvGraphicFramePr>
        <p:xfrm>
          <a:off x="7885927" y="3099118"/>
          <a:ext cx="19923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9449" imgH="253890" progId="Equation.DSMT4">
                  <p:embed/>
                </p:oleObj>
              </mc:Choice>
              <mc:Fallback>
                <p:oleObj name="Equation" r:id="rId23" imgW="1269449" imgH="253890" progId="Equation.DSMT4">
                  <p:embed/>
                  <p:pic>
                    <p:nvPicPr>
                      <p:cNvPr id="4108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927" y="3099118"/>
                        <a:ext cx="1992312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607198"/>
              </p:ext>
            </p:extLst>
          </p:nvPr>
        </p:nvGraphicFramePr>
        <p:xfrm>
          <a:off x="8258989" y="3476942"/>
          <a:ext cx="7762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95085" imgH="482391" progId="Equation.DSMT4">
                  <p:embed/>
                </p:oleObj>
              </mc:Choice>
              <mc:Fallback>
                <p:oleObj name="Equation" r:id="rId25" imgW="495085" imgH="482391" progId="Equation.DSMT4">
                  <p:embed/>
                  <p:pic>
                    <p:nvPicPr>
                      <p:cNvPr id="4109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989" y="3476942"/>
                        <a:ext cx="77628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628224"/>
              </p:ext>
            </p:extLst>
          </p:nvPr>
        </p:nvGraphicFramePr>
        <p:xfrm>
          <a:off x="9174977" y="3559493"/>
          <a:ext cx="5762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68140" imgH="355446" progId="Equation.DSMT4">
                  <p:embed/>
                </p:oleObj>
              </mc:Choice>
              <mc:Fallback>
                <p:oleObj name="Equation" r:id="rId27" imgW="368140" imgH="355446" progId="Equation.DSMT4">
                  <p:embed/>
                  <p:pic>
                    <p:nvPicPr>
                      <p:cNvPr id="411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4977" y="3559493"/>
                        <a:ext cx="576262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334460"/>
              </p:ext>
            </p:extLst>
          </p:nvPr>
        </p:nvGraphicFramePr>
        <p:xfrm>
          <a:off x="1137645" y="3539563"/>
          <a:ext cx="25368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333440" imgH="241200" progId="Equation.DSMT4">
                  <p:embed/>
                </p:oleObj>
              </mc:Choice>
              <mc:Fallback>
                <p:oleObj name="Equation" r:id="rId29" imgW="1333440" imgH="241200" progId="Equation.DSMT4">
                  <p:embed/>
                  <p:pic>
                    <p:nvPicPr>
                      <p:cNvPr id="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645" y="3539563"/>
                        <a:ext cx="253682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92871"/>
              </p:ext>
            </p:extLst>
          </p:nvPr>
        </p:nvGraphicFramePr>
        <p:xfrm>
          <a:off x="1185372" y="4037470"/>
          <a:ext cx="2489201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307880" imgH="304560" progId="Equation.DSMT4">
                  <p:embed/>
                </p:oleObj>
              </mc:Choice>
              <mc:Fallback>
                <p:oleObj name="Equation" r:id="rId31" imgW="1307880" imgH="304560" progId="Equation.DSMT4">
                  <p:embed/>
                  <p:pic>
                    <p:nvPicPr>
                      <p:cNvPr id="4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372" y="4037470"/>
                        <a:ext cx="2489201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415153"/>
              </p:ext>
            </p:extLst>
          </p:nvPr>
        </p:nvGraphicFramePr>
        <p:xfrm>
          <a:off x="2126657" y="4572529"/>
          <a:ext cx="15478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12520" imgH="241200" progId="Equation.DSMT4">
                  <p:embed/>
                </p:oleObj>
              </mc:Choice>
              <mc:Fallback>
                <p:oleObj name="Equation" r:id="rId33" imgW="812520" imgH="241200" progId="Equation.DSMT4">
                  <p:embed/>
                  <p:pic>
                    <p:nvPicPr>
                      <p:cNvPr id="4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657" y="4572529"/>
                        <a:ext cx="15478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28376"/>
              </p:ext>
            </p:extLst>
          </p:nvPr>
        </p:nvGraphicFramePr>
        <p:xfrm>
          <a:off x="2556815" y="5083879"/>
          <a:ext cx="11112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583920" imgH="241200" progId="Equation.DSMT4">
                  <p:embed/>
                </p:oleObj>
              </mc:Choice>
              <mc:Fallback>
                <p:oleObj name="Equation" r:id="rId35" imgW="583920" imgH="241200" progId="Equation.DSMT4">
                  <p:embed/>
                  <p:pic>
                    <p:nvPicPr>
                      <p:cNvPr id="4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815" y="5083879"/>
                        <a:ext cx="111125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44220"/>
              </p:ext>
            </p:extLst>
          </p:nvPr>
        </p:nvGraphicFramePr>
        <p:xfrm>
          <a:off x="2863202" y="5600877"/>
          <a:ext cx="7000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68280" imgH="177480" progId="Equation.DSMT4">
                  <p:embed/>
                </p:oleObj>
              </mc:Choice>
              <mc:Fallback>
                <p:oleObj name="Equation" r:id="rId37" imgW="368280" imgH="177480" progId="Equation.DSMT4">
                  <p:embed/>
                  <p:pic>
                    <p:nvPicPr>
                      <p:cNvPr id="4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202" y="5600877"/>
                        <a:ext cx="700088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082028" y="3308948"/>
            <a:ext cx="2881892" cy="2758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67" name="Group 107"/>
          <p:cNvGrpSpPr>
            <a:grpSpLocks noChangeAspect="1"/>
          </p:cNvGrpSpPr>
          <p:nvPr/>
        </p:nvGrpSpPr>
        <p:grpSpPr bwMode="auto">
          <a:xfrm>
            <a:off x="1207441" y="3252454"/>
            <a:ext cx="3128963" cy="3473450"/>
            <a:chOff x="152" y="2046"/>
            <a:chExt cx="2049" cy="2274"/>
          </a:xfrm>
        </p:grpSpPr>
        <p:sp>
          <p:nvSpPr>
            <p:cNvPr id="468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152" y="2050"/>
              <a:ext cx="2049" cy="2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9" name="Rectangle 108"/>
            <p:cNvSpPr>
              <a:spLocks noChangeArrowheads="1"/>
            </p:cNvSpPr>
            <p:nvPr/>
          </p:nvSpPr>
          <p:spPr bwMode="auto">
            <a:xfrm>
              <a:off x="154" y="2054"/>
              <a:ext cx="2045" cy="226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70" name="Line 109"/>
            <p:cNvSpPr>
              <a:spLocks noChangeShapeType="1"/>
            </p:cNvSpPr>
            <p:nvPr/>
          </p:nvSpPr>
          <p:spPr bwMode="auto">
            <a:xfrm flipV="1">
              <a:off x="358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1" name="Line 110"/>
            <p:cNvSpPr>
              <a:spLocks noChangeShapeType="1"/>
            </p:cNvSpPr>
            <p:nvPr/>
          </p:nvSpPr>
          <p:spPr bwMode="auto">
            <a:xfrm flipV="1">
              <a:off x="360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2" name="Line 111"/>
            <p:cNvSpPr>
              <a:spLocks noChangeShapeType="1"/>
            </p:cNvSpPr>
            <p:nvPr/>
          </p:nvSpPr>
          <p:spPr bwMode="auto">
            <a:xfrm flipV="1">
              <a:off x="766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3" name="Line 112"/>
            <p:cNvSpPr>
              <a:spLocks noChangeShapeType="1"/>
            </p:cNvSpPr>
            <p:nvPr/>
          </p:nvSpPr>
          <p:spPr bwMode="auto">
            <a:xfrm flipV="1">
              <a:off x="768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4" name="Line 113"/>
            <p:cNvSpPr>
              <a:spLocks noChangeShapeType="1"/>
            </p:cNvSpPr>
            <p:nvPr/>
          </p:nvSpPr>
          <p:spPr bwMode="auto">
            <a:xfrm flipV="1">
              <a:off x="970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5" name="Line 114"/>
            <p:cNvSpPr>
              <a:spLocks noChangeShapeType="1"/>
            </p:cNvSpPr>
            <p:nvPr/>
          </p:nvSpPr>
          <p:spPr bwMode="auto">
            <a:xfrm flipV="1">
              <a:off x="972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6" name="Line 115"/>
            <p:cNvSpPr>
              <a:spLocks noChangeShapeType="1"/>
            </p:cNvSpPr>
            <p:nvPr/>
          </p:nvSpPr>
          <p:spPr bwMode="auto">
            <a:xfrm flipV="1">
              <a:off x="1174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7" name="Line 116"/>
            <p:cNvSpPr>
              <a:spLocks noChangeShapeType="1"/>
            </p:cNvSpPr>
            <p:nvPr/>
          </p:nvSpPr>
          <p:spPr bwMode="auto">
            <a:xfrm flipV="1">
              <a:off x="1177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8" name="Line 117"/>
            <p:cNvSpPr>
              <a:spLocks noChangeShapeType="1"/>
            </p:cNvSpPr>
            <p:nvPr/>
          </p:nvSpPr>
          <p:spPr bwMode="auto">
            <a:xfrm flipV="1">
              <a:off x="1379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9" name="Line 118"/>
            <p:cNvSpPr>
              <a:spLocks noChangeShapeType="1"/>
            </p:cNvSpPr>
            <p:nvPr/>
          </p:nvSpPr>
          <p:spPr bwMode="auto">
            <a:xfrm flipV="1">
              <a:off x="1381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0" name="Line 119"/>
            <p:cNvSpPr>
              <a:spLocks noChangeShapeType="1"/>
            </p:cNvSpPr>
            <p:nvPr/>
          </p:nvSpPr>
          <p:spPr bwMode="auto">
            <a:xfrm flipV="1">
              <a:off x="1583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" name="Line 120"/>
            <p:cNvSpPr>
              <a:spLocks noChangeShapeType="1"/>
            </p:cNvSpPr>
            <p:nvPr/>
          </p:nvSpPr>
          <p:spPr bwMode="auto">
            <a:xfrm flipV="1">
              <a:off x="1585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" name="Line 121"/>
            <p:cNvSpPr>
              <a:spLocks noChangeShapeType="1"/>
            </p:cNvSpPr>
            <p:nvPr/>
          </p:nvSpPr>
          <p:spPr bwMode="auto">
            <a:xfrm flipV="1">
              <a:off x="1787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3" name="Line 122"/>
            <p:cNvSpPr>
              <a:spLocks noChangeShapeType="1"/>
            </p:cNvSpPr>
            <p:nvPr/>
          </p:nvSpPr>
          <p:spPr bwMode="auto">
            <a:xfrm flipV="1">
              <a:off x="1789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4" name="Line 123"/>
            <p:cNvSpPr>
              <a:spLocks noChangeShapeType="1"/>
            </p:cNvSpPr>
            <p:nvPr/>
          </p:nvSpPr>
          <p:spPr bwMode="auto">
            <a:xfrm flipV="1">
              <a:off x="1991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5" name="Line 124"/>
            <p:cNvSpPr>
              <a:spLocks noChangeShapeType="1"/>
            </p:cNvSpPr>
            <p:nvPr/>
          </p:nvSpPr>
          <p:spPr bwMode="auto">
            <a:xfrm flipV="1">
              <a:off x="1993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6" name="Line 125"/>
            <p:cNvSpPr>
              <a:spLocks noChangeShapeType="1"/>
            </p:cNvSpPr>
            <p:nvPr/>
          </p:nvSpPr>
          <p:spPr bwMode="auto">
            <a:xfrm>
              <a:off x="156" y="4104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7" name="Line 126"/>
            <p:cNvSpPr>
              <a:spLocks noChangeShapeType="1"/>
            </p:cNvSpPr>
            <p:nvPr/>
          </p:nvSpPr>
          <p:spPr bwMode="auto">
            <a:xfrm>
              <a:off x="156" y="4109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8" name="Line 127"/>
            <p:cNvSpPr>
              <a:spLocks noChangeShapeType="1"/>
            </p:cNvSpPr>
            <p:nvPr/>
          </p:nvSpPr>
          <p:spPr bwMode="auto">
            <a:xfrm>
              <a:off x="156" y="3897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9" name="Line 128"/>
            <p:cNvSpPr>
              <a:spLocks noChangeShapeType="1"/>
            </p:cNvSpPr>
            <p:nvPr/>
          </p:nvSpPr>
          <p:spPr bwMode="auto">
            <a:xfrm>
              <a:off x="156" y="3902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0" name="Line 129"/>
            <p:cNvSpPr>
              <a:spLocks noChangeShapeType="1"/>
            </p:cNvSpPr>
            <p:nvPr/>
          </p:nvSpPr>
          <p:spPr bwMode="auto">
            <a:xfrm>
              <a:off x="156" y="3487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" name="Line 130"/>
            <p:cNvSpPr>
              <a:spLocks noChangeShapeType="1"/>
            </p:cNvSpPr>
            <p:nvPr/>
          </p:nvSpPr>
          <p:spPr bwMode="auto">
            <a:xfrm>
              <a:off x="156" y="3491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" name="Line 131"/>
            <p:cNvSpPr>
              <a:spLocks noChangeShapeType="1"/>
            </p:cNvSpPr>
            <p:nvPr/>
          </p:nvSpPr>
          <p:spPr bwMode="auto">
            <a:xfrm>
              <a:off x="156" y="3284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" name="Line 132"/>
            <p:cNvSpPr>
              <a:spLocks noChangeShapeType="1"/>
            </p:cNvSpPr>
            <p:nvPr/>
          </p:nvSpPr>
          <p:spPr bwMode="auto">
            <a:xfrm>
              <a:off x="156" y="3289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4" name="Line 133"/>
            <p:cNvSpPr>
              <a:spLocks noChangeShapeType="1"/>
            </p:cNvSpPr>
            <p:nvPr/>
          </p:nvSpPr>
          <p:spPr bwMode="auto">
            <a:xfrm>
              <a:off x="156" y="3077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" name="Line 134"/>
            <p:cNvSpPr>
              <a:spLocks noChangeShapeType="1"/>
            </p:cNvSpPr>
            <p:nvPr/>
          </p:nvSpPr>
          <p:spPr bwMode="auto">
            <a:xfrm>
              <a:off x="156" y="3081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6" name="Line 135"/>
            <p:cNvSpPr>
              <a:spLocks noChangeShapeType="1"/>
            </p:cNvSpPr>
            <p:nvPr/>
          </p:nvSpPr>
          <p:spPr bwMode="auto">
            <a:xfrm>
              <a:off x="156" y="2874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7" name="Line 136"/>
            <p:cNvSpPr>
              <a:spLocks noChangeShapeType="1"/>
            </p:cNvSpPr>
            <p:nvPr/>
          </p:nvSpPr>
          <p:spPr bwMode="auto">
            <a:xfrm>
              <a:off x="156" y="2879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8" name="Line 137"/>
            <p:cNvSpPr>
              <a:spLocks noChangeShapeType="1"/>
            </p:cNvSpPr>
            <p:nvPr/>
          </p:nvSpPr>
          <p:spPr bwMode="auto">
            <a:xfrm>
              <a:off x="156" y="2667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9" name="Line 138"/>
            <p:cNvSpPr>
              <a:spLocks noChangeShapeType="1"/>
            </p:cNvSpPr>
            <p:nvPr/>
          </p:nvSpPr>
          <p:spPr bwMode="auto">
            <a:xfrm>
              <a:off x="156" y="2671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0" name="Line 139"/>
            <p:cNvSpPr>
              <a:spLocks noChangeShapeType="1"/>
            </p:cNvSpPr>
            <p:nvPr/>
          </p:nvSpPr>
          <p:spPr bwMode="auto">
            <a:xfrm>
              <a:off x="156" y="2464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" name="Line 140"/>
            <p:cNvSpPr>
              <a:spLocks noChangeShapeType="1"/>
            </p:cNvSpPr>
            <p:nvPr/>
          </p:nvSpPr>
          <p:spPr bwMode="auto">
            <a:xfrm>
              <a:off x="156" y="2468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" name="Line 141"/>
            <p:cNvSpPr>
              <a:spLocks noChangeShapeType="1"/>
            </p:cNvSpPr>
            <p:nvPr/>
          </p:nvSpPr>
          <p:spPr bwMode="auto">
            <a:xfrm>
              <a:off x="156" y="2257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3" name="Line 142"/>
            <p:cNvSpPr>
              <a:spLocks noChangeShapeType="1"/>
            </p:cNvSpPr>
            <p:nvPr/>
          </p:nvSpPr>
          <p:spPr bwMode="auto">
            <a:xfrm>
              <a:off x="156" y="2261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4" name="Line 143"/>
            <p:cNvSpPr>
              <a:spLocks noChangeShapeType="1"/>
            </p:cNvSpPr>
            <p:nvPr/>
          </p:nvSpPr>
          <p:spPr bwMode="auto">
            <a:xfrm>
              <a:off x="156" y="3690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5" name="Line 144"/>
            <p:cNvSpPr>
              <a:spLocks noChangeShapeType="1"/>
            </p:cNvSpPr>
            <p:nvPr/>
          </p:nvSpPr>
          <p:spPr bwMode="auto">
            <a:xfrm>
              <a:off x="156" y="3694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6" name="Line 145"/>
            <p:cNvSpPr>
              <a:spLocks noChangeShapeType="1"/>
            </p:cNvSpPr>
            <p:nvPr/>
          </p:nvSpPr>
          <p:spPr bwMode="auto">
            <a:xfrm>
              <a:off x="156" y="3699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7" name="Line 146"/>
            <p:cNvSpPr>
              <a:spLocks noChangeShapeType="1"/>
            </p:cNvSpPr>
            <p:nvPr/>
          </p:nvSpPr>
          <p:spPr bwMode="auto">
            <a:xfrm>
              <a:off x="156" y="3703"/>
              <a:ext cx="204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8" name="Rectangle 147"/>
            <p:cNvSpPr>
              <a:spLocks noChangeArrowheads="1"/>
            </p:cNvSpPr>
            <p:nvPr/>
          </p:nvSpPr>
          <p:spPr bwMode="auto">
            <a:xfrm>
              <a:off x="2159" y="3567"/>
              <a:ext cx="3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09" name="Freeform 148"/>
            <p:cNvSpPr>
              <a:spLocks/>
            </p:cNvSpPr>
            <p:nvPr/>
          </p:nvSpPr>
          <p:spPr bwMode="auto">
            <a:xfrm>
              <a:off x="2177" y="3661"/>
              <a:ext cx="18" cy="76"/>
            </a:xfrm>
            <a:custGeom>
              <a:avLst/>
              <a:gdLst>
                <a:gd name="T0" fmla="*/ 0 w 18"/>
                <a:gd name="T1" fmla="*/ 0 h 76"/>
                <a:gd name="T2" fmla="*/ 18 w 18"/>
                <a:gd name="T3" fmla="*/ 38 h 76"/>
                <a:gd name="T4" fmla="*/ 0 w 18"/>
                <a:gd name="T5" fmla="*/ 76 h 76"/>
                <a:gd name="T6" fmla="*/ 0 w 1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76"/>
                <a:gd name="T14" fmla="*/ 18 w 18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76">
                  <a:moveTo>
                    <a:pt x="0" y="0"/>
                  </a:moveTo>
                  <a:lnTo>
                    <a:pt x="18" y="3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10" name="Line 149"/>
            <p:cNvSpPr>
              <a:spLocks noChangeShapeType="1"/>
            </p:cNvSpPr>
            <p:nvPr/>
          </p:nvSpPr>
          <p:spPr bwMode="auto">
            <a:xfrm flipV="1">
              <a:off x="560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1" name="Line 150"/>
            <p:cNvSpPr>
              <a:spLocks noChangeShapeType="1"/>
            </p:cNvSpPr>
            <p:nvPr/>
          </p:nvSpPr>
          <p:spPr bwMode="auto">
            <a:xfrm flipV="1">
              <a:off x="562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" name="Line 151"/>
            <p:cNvSpPr>
              <a:spLocks noChangeShapeType="1"/>
            </p:cNvSpPr>
            <p:nvPr/>
          </p:nvSpPr>
          <p:spPr bwMode="auto">
            <a:xfrm flipV="1">
              <a:off x="564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3" name="Line 152"/>
            <p:cNvSpPr>
              <a:spLocks noChangeShapeType="1"/>
            </p:cNvSpPr>
            <p:nvPr/>
          </p:nvSpPr>
          <p:spPr bwMode="auto">
            <a:xfrm flipV="1">
              <a:off x="566" y="2054"/>
              <a:ext cx="1" cy="22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" name="Rectangle 153"/>
            <p:cNvSpPr>
              <a:spLocks noChangeArrowheads="1"/>
            </p:cNvSpPr>
            <p:nvPr/>
          </p:nvSpPr>
          <p:spPr bwMode="auto">
            <a:xfrm>
              <a:off x="588" y="2046"/>
              <a:ext cx="3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15" name="Freeform 154"/>
            <p:cNvSpPr>
              <a:spLocks/>
            </p:cNvSpPr>
            <p:nvPr/>
          </p:nvSpPr>
          <p:spPr bwMode="auto">
            <a:xfrm>
              <a:off x="546" y="2058"/>
              <a:ext cx="36" cy="38"/>
            </a:xfrm>
            <a:custGeom>
              <a:avLst/>
              <a:gdLst>
                <a:gd name="T0" fmla="*/ 0 w 36"/>
                <a:gd name="T1" fmla="*/ 38 h 38"/>
                <a:gd name="T2" fmla="*/ 18 w 36"/>
                <a:gd name="T3" fmla="*/ 0 h 38"/>
                <a:gd name="T4" fmla="*/ 36 w 36"/>
                <a:gd name="T5" fmla="*/ 38 h 38"/>
                <a:gd name="T6" fmla="*/ 0 w 36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8"/>
                <a:gd name="T14" fmla="*/ 36 w 3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8">
                  <a:moveTo>
                    <a:pt x="0" y="38"/>
                  </a:moveTo>
                  <a:lnTo>
                    <a:pt x="18" y="0"/>
                  </a:lnTo>
                  <a:lnTo>
                    <a:pt x="36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16" name="Rectangle 155"/>
            <p:cNvSpPr>
              <a:spLocks noChangeArrowheads="1"/>
            </p:cNvSpPr>
            <p:nvPr/>
          </p:nvSpPr>
          <p:spPr bwMode="auto">
            <a:xfrm>
              <a:off x="154" y="2054"/>
              <a:ext cx="2045" cy="2262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17" name="Line 156"/>
            <p:cNvSpPr>
              <a:spLocks noChangeShapeType="1"/>
            </p:cNvSpPr>
            <p:nvPr/>
          </p:nvSpPr>
          <p:spPr bwMode="auto">
            <a:xfrm>
              <a:off x="360" y="3677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8" name="Rectangle 157"/>
            <p:cNvSpPr>
              <a:spLocks noChangeArrowheads="1"/>
            </p:cNvSpPr>
            <p:nvPr/>
          </p:nvSpPr>
          <p:spPr bwMode="auto">
            <a:xfrm>
              <a:off x="340" y="3724"/>
              <a:ext cx="101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519" name="Rectangle 158"/>
            <p:cNvSpPr>
              <a:spLocks noChangeArrowheads="1"/>
            </p:cNvSpPr>
            <p:nvPr/>
          </p:nvSpPr>
          <p:spPr bwMode="auto">
            <a:xfrm>
              <a:off x="572" y="3724"/>
              <a:ext cx="5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520" name="Line 159"/>
            <p:cNvSpPr>
              <a:spLocks noChangeShapeType="1"/>
            </p:cNvSpPr>
            <p:nvPr/>
          </p:nvSpPr>
          <p:spPr bwMode="auto">
            <a:xfrm>
              <a:off x="768" y="3677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1" name="Rectangle 160"/>
            <p:cNvSpPr>
              <a:spLocks noChangeArrowheads="1"/>
            </p:cNvSpPr>
            <p:nvPr/>
          </p:nvSpPr>
          <p:spPr bwMode="auto">
            <a:xfrm>
              <a:off x="770" y="3724"/>
              <a:ext cx="5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522" name="Line 161"/>
            <p:cNvSpPr>
              <a:spLocks noChangeShapeType="1"/>
            </p:cNvSpPr>
            <p:nvPr/>
          </p:nvSpPr>
          <p:spPr bwMode="auto">
            <a:xfrm>
              <a:off x="972" y="3677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3" name="Rectangle 162"/>
            <p:cNvSpPr>
              <a:spLocks noChangeArrowheads="1"/>
            </p:cNvSpPr>
            <p:nvPr/>
          </p:nvSpPr>
          <p:spPr bwMode="auto">
            <a:xfrm>
              <a:off x="974" y="3724"/>
              <a:ext cx="5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524" name="Line 163"/>
            <p:cNvSpPr>
              <a:spLocks noChangeShapeType="1"/>
            </p:cNvSpPr>
            <p:nvPr/>
          </p:nvSpPr>
          <p:spPr bwMode="auto">
            <a:xfrm>
              <a:off x="1177" y="3677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5" name="Rectangle 164"/>
            <p:cNvSpPr>
              <a:spLocks noChangeArrowheads="1"/>
            </p:cNvSpPr>
            <p:nvPr/>
          </p:nvSpPr>
          <p:spPr bwMode="auto">
            <a:xfrm>
              <a:off x="1179" y="3724"/>
              <a:ext cx="5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526" name="Line 165"/>
            <p:cNvSpPr>
              <a:spLocks noChangeShapeType="1"/>
            </p:cNvSpPr>
            <p:nvPr/>
          </p:nvSpPr>
          <p:spPr bwMode="auto">
            <a:xfrm>
              <a:off x="1381" y="3677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" name="Rectangle 166"/>
            <p:cNvSpPr>
              <a:spLocks noChangeArrowheads="1"/>
            </p:cNvSpPr>
            <p:nvPr/>
          </p:nvSpPr>
          <p:spPr bwMode="auto">
            <a:xfrm>
              <a:off x="1383" y="3724"/>
              <a:ext cx="5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528" name="Line 167"/>
            <p:cNvSpPr>
              <a:spLocks noChangeShapeType="1"/>
            </p:cNvSpPr>
            <p:nvPr/>
          </p:nvSpPr>
          <p:spPr bwMode="auto">
            <a:xfrm>
              <a:off x="1585" y="3677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" name="Rectangle 168"/>
            <p:cNvSpPr>
              <a:spLocks noChangeArrowheads="1"/>
            </p:cNvSpPr>
            <p:nvPr/>
          </p:nvSpPr>
          <p:spPr bwMode="auto">
            <a:xfrm>
              <a:off x="1565" y="3724"/>
              <a:ext cx="101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530" name="Line 169"/>
            <p:cNvSpPr>
              <a:spLocks noChangeShapeType="1"/>
            </p:cNvSpPr>
            <p:nvPr/>
          </p:nvSpPr>
          <p:spPr bwMode="auto">
            <a:xfrm>
              <a:off x="1789" y="3677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" name="Rectangle 170"/>
            <p:cNvSpPr>
              <a:spLocks noChangeArrowheads="1"/>
            </p:cNvSpPr>
            <p:nvPr/>
          </p:nvSpPr>
          <p:spPr bwMode="auto">
            <a:xfrm>
              <a:off x="1769" y="3724"/>
              <a:ext cx="101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12</a:t>
              </a:r>
              <a:endParaRPr lang="en-US"/>
            </a:p>
          </p:txBody>
        </p:sp>
        <p:sp>
          <p:nvSpPr>
            <p:cNvPr id="532" name="Line 171"/>
            <p:cNvSpPr>
              <a:spLocks noChangeShapeType="1"/>
            </p:cNvSpPr>
            <p:nvPr/>
          </p:nvSpPr>
          <p:spPr bwMode="auto">
            <a:xfrm>
              <a:off x="1993" y="3677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" name="Rectangle 172"/>
            <p:cNvSpPr>
              <a:spLocks noChangeArrowheads="1"/>
            </p:cNvSpPr>
            <p:nvPr/>
          </p:nvSpPr>
          <p:spPr bwMode="auto">
            <a:xfrm>
              <a:off x="1973" y="3724"/>
              <a:ext cx="101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14</a:t>
              </a:r>
              <a:endParaRPr lang="en-US"/>
            </a:p>
          </p:txBody>
        </p:sp>
        <p:sp>
          <p:nvSpPr>
            <p:cNvPr id="534" name="Rectangle 173"/>
            <p:cNvSpPr>
              <a:spLocks noChangeArrowheads="1"/>
            </p:cNvSpPr>
            <p:nvPr/>
          </p:nvSpPr>
          <p:spPr bwMode="auto">
            <a:xfrm>
              <a:off x="512" y="4066"/>
              <a:ext cx="101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535" name="Line 174"/>
            <p:cNvSpPr>
              <a:spLocks noChangeShapeType="1"/>
            </p:cNvSpPr>
            <p:nvPr/>
          </p:nvSpPr>
          <p:spPr bwMode="auto">
            <a:xfrm>
              <a:off x="554" y="4109"/>
              <a:ext cx="2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" name="Rectangle 175"/>
            <p:cNvSpPr>
              <a:spLocks noChangeArrowheads="1"/>
            </p:cNvSpPr>
            <p:nvPr/>
          </p:nvSpPr>
          <p:spPr bwMode="auto">
            <a:xfrm>
              <a:off x="532" y="3246"/>
              <a:ext cx="5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537" name="Line 176"/>
            <p:cNvSpPr>
              <a:spLocks noChangeShapeType="1"/>
            </p:cNvSpPr>
            <p:nvPr/>
          </p:nvSpPr>
          <p:spPr bwMode="auto">
            <a:xfrm>
              <a:off x="554" y="3289"/>
              <a:ext cx="2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" name="Rectangle 177"/>
            <p:cNvSpPr>
              <a:spLocks noChangeArrowheads="1"/>
            </p:cNvSpPr>
            <p:nvPr/>
          </p:nvSpPr>
          <p:spPr bwMode="auto">
            <a:xfrm>
              <a:off x="532" y="2836"/>
              <a:ext cx="5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539" name="Line 178"/>
            <p:cNvSpPr>
              <a:spLocks noChangeShapeType="1"/>
            </p:cNvSpPr>
            <p:nvPr/>
          </p:nvSpPr>
          <p:spPr bwMode="auto">
            <a:xfrm>
              <a:off x="554" y="2879"/>
              <a:ext cx="2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0" name="Rectangle 179"/>
            <p:cNvSpPr>
              <a:spLocks noChangeArrowheads="1"/>
            </p:cNvSpPr>
            <p:nvPr/>
          </p:nvSpPr>
          <p:spPr bwMode="auto">
            <a:xfrm>
              <a:off x="532" y="2426"/>
              <a:ext cx="5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541" name="Line 180"/>
            <p:cNvSpPr>
              <a:spLocks noChangeShapeType="1"/>
            </p:cNvSpPr>
            <p:nvPr/>
          </p:nvSpPr>
          <p:spPr bwMode="auto">
            <a:xfrm>
              <a:off x="554" y="2468"/>
              <a:ext cx="2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2" name="Rectangle 183"/>
            <p:cNvSpPr>
              <a:spLocks noChangeArrowheads="1"/>
            </p:cNvSpPr>
            <p:nvPr/>
          </p:nvSpPr>
          <p:spPr bwMode="auto">
            <a:xfrm>
              <a:off x="154" y="2054"/>
              <a:ext cx="2045" cy="2262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39282" y="3513300"/>
            <a:ext cx="2706496" cy="2252473"/>
            <a:chOff x="3764930" y="-1937889"/>
            <a:chExt cx="2706496" cy="2252473"/>
          </a:xfrm>
        </p:grpSpPr>
        <p:sp>
          <p:nvSpPr>
            <p:cNvPr id="618" name="Freeform 181"/>
            <p:cNvSpPr>
              <a:spLocks/>
            </p:cNvSpPr>
            <p:nvPr/>
          </p:nvSpPr>
          <p:spPr bwMode="auto">
            <a:xfrm>
              <a:off x="3764930" y="102281"/>
              <a:ext cx="24433" cy="212303"/>
            </a:xfrm>
            <a:custGeom>
              <a:avLst/>
              <a:gdLst>
                <a:gd name="T0" fmla="*/ 16 w 8"/>
                <a:gd name="T1" fmla="*/ 0 h 33"/>
                <a:gd name="T2" fmla="*/ 12 w 8"/>
                <a:gd name="T3" fmla="*/ 21 h 33"/>
                <a:gd name="T4" fmla="*/ 8 w 8"/>
                <a:gd name="T5" fmla="*/ 42 h 33"/>
                <a:gd name="T6" fmla="*/ 4 w 8"/>
                <a:gd name="T7" fmla="*/ 72 h 33"/>
                <a:gd name="T8" fmla="*/ 2 w 8"/>
                <a:gd name="T9" fmla="*/ 93 h 33"/>
                <a:gd name="T10" fmla="*/ 0 w 8"/>
                <a:gd name="T11" fmla="*/ 105 h 33"/>
                <a:gd name="T12" fmla="*/ 0 w 8"/>
                <a:gd name="T13" fmla="*/ 118 h 33"/>
                <a:gd name="T14" fmla="*/ 0 w 8"/>
                <a:gd name="T15" fmla="*/ 122 h 33"/>
                <a:gd name="T16" fmla="*/ 0 w 8"/>
                <a:gd name="T17" fmla="*/ 131 h 33"/>
                <a:gd name="T18" fmla="*/ 0 w 8"/>
                <a:gd name="T19" fmla="*/ 135 h 33"/>
                <a:gd name="T20" fmla="*/ 0 w 8"/>
                <a:gd name="T21" fmla="*/ 135 h 33"/>
                <a:gd name="T22" fmla="*/ 0 w 8"/>
                <a:gd name="T23" fmla="*/ 139 h 33"/>
                <a:gd name="T24" fmla="*/ 0 w 8"/>
                <a:gd name="T25" fmla="*/ 139 h 33"/>
                <a:gd name="T26" fmla="*/ 0 w 8"/>
                <a:gd name="T27" fmla="*/ 139 h 33"/>
                <a:gd name="T28" fmla="*/ 0 w 8"/>
                <a:gd name="T29" fmla="*/ 139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33"/>
                <a:gd name="T47" fmla="*/ 8 w 8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33">
                  <a:moveTo>
                    <a:pt x="8" y="0"/>
                  </a:moveTo>
                  <a:lnTo>
                    <a:pt x="6" y="5"/>
                  </a:lnTo>
                  <a:lnTo>
                    <a:pt x="4" y="10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9" name="Freeform 182"/>
            <p:cNvSpPr>
              <a:spLocks/>
            </p:cNvSpPr>
            <p:nvPr/>
          </p:nvSpPr>
          <p:spPr bwMode="auto">
            <a:xfrm>
              <a:off x="3791422" y="-1937889"/>
              <a:ext cx="2680004" cy="2040548"/>
            </a:xfrm>
            <a:custGeom>
              <a:avLst/>
              <a:gdLst>
                <a:gd name="T0" fmla="*/ 24 w 877"/>
                <a:gd name="T1" fmla="*/ 1256 h 316"/>
                <a:gd name="T2" fmla="*/ 52 w 877"/>
                <a:gd name="T3" fmla="*/ 1188 h 316"/>
                <a:gd name="T4" fmla="*/ 80 w 877"/>
                <a:gd name="T5" fmla="*/ 1133 h 316"/>
                <a:gd name="T6" fmla="*/ 108 w 877"/>
                <a:gd name="T7" fmla="*/ 1087 h 316"/>
                <a:gd name="T8" fmla="*/ 136 w 877"/>
                <a:gd name="T9" fmla="*/ 1044 h 316"/>
                <a:gd name="T10" fmla="*/ 164 w 877"/>
                <a:gd name="T11" fmla="*/ 1006 h 316"/>
                <a:gd name="T12" fmla="*/ 192 w 877"/>
                <a:gd name="T13" fmla="*/ 972 h 316"/>
                <a:gd name="T14" fmla="*/ 220 w 877"/>
                <a:gd name="T15" fmla="*/ 939 h 316"/>
                <a:gd name="T16" fmla="*/ 248 w 877"/>
                <a:gd name="T17" fmla="*/ 909 h 316"/>
                <a:gd name="T18" fmla="*/ 276 w 877"/>
                <a:gd name="T19" fmla="*/ 879 h 316"/>
                <a:gd name="T20" fmla="*/ 304 w 877"/>
                <a:gd name="T21" fmla="*/ 850 h 316"/>
                <a:gd name="T22" fmla="*/ 332 w 877"/>
                <a:gd name="T23" fmla="*/ 824 h 316"/>
                <a:gd name="T24" fmla="*/ 360 w 877"/>
                <a:gd name="T25" fmla="*/ 799 h 316"/>
                <a:gd name="T26" fmla="*/ 388 w 877"/>
                <a:gd name="T27" fmla="*/ 774 h 316"/>
                <a:gd name="T28" fmla="*/ 416 w 877"/>
                <a:gd name="T29" fmla="*/ 748 h 316"/>
                <a:gd name="T30" fmla="*/ 444 w 877"/>
                <a:gd name="T31" fmla="*/ 723 h 316"/>
                <a:gd name="T32" fmla="*/ 472 w 877"/>
                <a:gd name="T33" fmla="*/ 702 h 316"/>
                <a:gd name="T34" fmla="*/ 500 w 877"/>
                <a:gd name="T35" fmla="*/ 681 h 316"/>
                <a:gd name="T36" fmla="*/ 528 w 877"/>
                <a:gd name="T37" fmla="*/ 660 h 316"/>
                <a:gd name="T38" fmla="*/ 556 w 877"/>
                <a:gd name="T39" fmla="*/ 638 h 316"/>
                <a:gd name="T40" fmla="*/ 584 w 877"/>
                <a:gd name="T41" fmla="*/ 617 h 316"/>
                <a:gd name="T42" fmla="*/ 612 w 877"/>
                <a:gd name="T43" fmla="*/ 596 h 316"/>
                <a:gd name="T44" fmla="*/ 640 w 877"/>
                <a:gd name="T45" fmla="*/ 579 h 316"/>
                <a:gd name="T46" fmla="*/ 668 w 877"/>
                <a:gd name="T47" fmla="*/ 558 h 316"/>
                <a:gd name="T48" fmla="*/ 696 w 877"/>
                <a:gd name="T49" fmla="*/ 541 h 316"/>
                <a:gd name="T50" fmla="*/ 724 w 877"/>
                <a:gd name="T51" fmla="*/ 524 h 316"/>
                <a:gd name="T52" fmla="*/ 752 w 877"/>
                <a:gd name="T53" fmla="*/ 503 h 316"/>
                <a:gd name="T54" fmla="*/ 780 w 877"/>
                <a:gd name="T55" fmla="*/ 486 h 316"/>
                <a:gd name="T56" fmla="*/ 808 w 877"/>
                <a:gd name="T57" fmla="*/ 469 h 316"/>
                <a:gd name="T58" fmla="*/ 836 w 877"/>
                <a:gd name="T59" fmla="*/ 452 h 316"/>
                <a:gd name="T60" fmla="*/ 864 w 877"/>
                <a:gd name="T61" fmla="*/ 435 h 316"/>
                <a:gd name="T62" fmla="*/ 893 w 877"/>
                <a:gd name="T63" fmla="*/ 419 h 316"/>
                <a:gd name="T64" fmla="*/ 921 w 877"/>
                <a:gd name="T65" fmla="*/ 402 h 316"/>
                <a:gd name="T66" fmla="*/ 949 w 877"/>
                <a:gd name="T67" fmla="*/ 389 h 316"/>
                <a:gd name="T68" fmla="*/ 977 w 877"/>
                <a:gd name="T69" fmla="*/ 372 h 316"/>
                <a:gd name="T70" fmla="*/ 1005 w 877"/>
                <a:gd name="T71" fmla="*/ 355 h 316"/>
                <a:gd name="T72" fmla="*/ 1033 w 877"/>
                <a:gd name="T73" fmla="*/ 342 h 316"/>
                <a:gd name="T74" fmla="*/ 1061 w 877"/>
                <a:gd name="T75" fmla="*/ 326 h 316"/>
                <a:gd name="T76" fmla="*/ 1089 w 877"/>
                <a:gd name="T77" fmla="*/ 313 h 316"/>
                <a:gd name="T78" fmla="*/ 1117 w 877"/>
                <a:gd name="T79" fmla="*/ 296 h 316"/>
                <a:gd name="T80" fmla="*/ 1145 w 877"/>
                <a:gd name="T81" fmla="*/ 283 h 316"/>
                <a:gd name="T82" fmla="*/ 1173 w 877"/>
                <a:gd name="T83" fmla="*/ 266 h 316"/>
                <a:gd name="T84" fmla="*/ 1201 w 877"/>
                <a:gd name="T85" fmla="*/ 254 h 316"/>
                <a:gd name="T86" fmla="*/ 1229 w 877"/>
                <a:gd name="T87" fmla="*/ 241 h 316"/>
                <a:gd name="T88" fmla="*/ 1257 w 877"/>
                <a:gd name="T89" fmla="*/ 224 h 316"/>
                <a:gd name="T90" fmla="*/ 1285 w 877"/>
                <a:gd name="T91" fmla="*/ 211 h 316"/>
                <a:gd name="T92" fmla="*/ 1313 w 877"/>
                <a:gd name="T93" fmla="*/ 199 h 316"/>
                <a:gd name="T94" fmla="*/ 1341 w 877"/>
                <a:gd name="T95" fmla="*/ 186 h 316"/>
                <a:gd name="T96" fmla="*/ 1369 w 877"/>
                <a:gd name="T97" fmla="*/ 169 h 316"/>
                <a:gd name="T98" fmla="*/ 1397 w 877"/>
                <a:gd name="T99" fmla="*/ 156 h 316"/>
                <a:gd name="T100" fmla="*/ 1425 w 877"/>
                <a:gd name="T101" fmla="*/ 144 h 316"/>
                <a:gd name="T102" fmla="*/ 1453 w 877"/>
                <a:gd name="T103" fmla="*/ 131 h 316"/>
                <a:gd name="T104" fmla="*/ 1481 w 877"/>
                <a:gd name="T105" fmla="*/ 118 h 316"/>
                <a:gd name="T106" fmla="*/ 1509 w 877"/>
                <a:gd name="T107" fmla="*/ 106 h 316"/>
                <a:gd name="T108" fmla="*/ 1537 w 877"/>
                <a:gd name="T109" fmla="*/ 93 h 316"/>
                <a:gd name="T110" fmla="*/ 1565 w 877"/>
                <a:gd name="T111" fmla="*/ 80 h 316"/>
                <a:gd name="T112" fmla="*/ 1593 w 877"/>
                <a:gd name="T113" fmla="*/ 68 h 316"/>
                <a:gd name="T114" fmla="*/ 1621 w 877"/>
                <a:gd name="T115" fmla="*/ 59 h 316"/>
                <a:gd name="T116" fmla="*/ 1649 w 877"/>
                <a:gd name="T117" fmla="*/ 47 h 316"/>
                <a:gd name="T118" fmla="*/ 1677 w 877"/>
                <a:gd name="T119" fmla="*/ 34 h 316"/>
                <a:gd name="T120" fmla="*/ 1705 w 877"/>
                <a:gd name="T121" fmla="*/ 21 h 316"/>
                <a:gd name="T122" fmla="*/ 1733 w 877"/>
                <a:gd name="T123" fmla="*/ 8 h 3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77"/>
                <a:gd name="T187" fmla="*/ 0 h 316"/>
                <a:gd name="T188" fmla="*/ 877 w 877"/>
                <a:gd name="T189" fmla="*/ 316 h 3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77" h="316">
                  <a:moveTo>
                    <a:pt x="0" y="316"/>
                  </a:moveTo>
                  <a:lnTo>
                    <a:pt x="2" y="312"/>
                  </a:lnTo>
                  <a:lnTo>
                    <a:pt x="4" y="309"/>
                  </a:lnTo>
                  <a:lnTo>
                    <a:pt x="6" y="306"/>
                  </a:lnTo>
                  <a:lnTo>
                    <a:pt x="8" y="303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4" y="295"/>
                  </a:lnTo>
                  <a:lnTo>
                    <a:pt x="16" y="292"/>
                  </a:lnTo>
                  <a:lnTo>
                    <a:pt x="18" y="290"/>
                  </a:lnTo>
                  <a:lnTo>
                    <a:pt x="20" y="287"/>
                  </a:lnTo>
                  <a:lnTo>
                    <a:pt x="22" y="285"/>
                  </a:lnTo>
                  <a:lnTo>
                    <a:pt x="24" y="283"/>
                  </a:lnTo>
                  <a:lnTo>
                    <a:pt x="26" y="281"/>
                  </a:lnTo>
                  <a:lnTo>
                    <a:pt x="28" y="279"/>
                  </a:lnTo>
                  <a:lnTo>
                    <a:pt x="30" y="277"/>
                  </a:lnTo>
                  <a:lnTo>
                    <a:pt x="32" y="275"/>
                  </a:lnTo>
                  <a:lnTo>
                    <a:pt x="34" y="273"/>
                  </a:lnTo>
                  <a:lnTo>
                    <a:pt x="36" y="272"/>
                  </a:lnTo>
                  <a:lnTo>
                    <a:pt x="38" y="270"/>
                  </a:lnTo>
                  <a:lnTo>
                    <a:pt x="40" y="268"/>
                  </a:lnTo>
                  <a:lnTo>
                    <a:pt x="42" y="267"/>
                  </a:lnTo>
                  <a:lnTo>
                    <a:pt x="44" y="265"/>
                  </a:lnTo>
                  <a:lnTo>
                    <a:pt x="46" y="263"/>
                  </a:lnTo>
                  <a:lnTo>
                    <a:pt x="48" y="262"/>
                  </a:lnTo>
                  <a:lnTo>
                    <a:pt x="50" y="260"/>
                  </a:lnTo>
                  <a:lnTo>
                    <a:pt x="52" y="259"/>
                  </a:lnTo>
                  <a:lnTo>
                    <a:pt x="54" y="257"/>
                  </a:lnTo>
                  <a:lnTo>
                    <a:pt x="56" y="256"/>
                  </a:lnTo>
                  <a:lnTo>
                    <a:pt x="58" y="254"/>
                  </a:lnTo>
                  <a:lnTo>
                    <a:pt x="60" y="253"/>
                  </a:lnTo>
                  <a:lnTo>
                    <a:pt x="62" y="251"/>
                  </a:lnTo>
                  <a:lnTo>
                    <a:pt x="64" y="250"/>
                  </a:lnTo>
                  <a:lnTo>
                    <a:pt x="66" y="249"/>
                  </a:lnTo>
                  <a:lnTo>
                    <a:pt x="68" y="247"/>
                  </a:lnTo>
                  <a:lnTo>
                    <a:pt x="70" y="246"/>
                  </a:lnTo>
                  <a:lnTo>
                    <a:pt x="72" y="245"/>
                  </a:lnTo>
                  <a:lnTo>
                    <a:pt x="74" y="243"/>
                  </a:lnTo>
                  <a:lnTo>
                    <a:pt x="76" y="242"/>
                  </a:lnTo>
                  <a:lnTo>
                    <a:pt x="78" y="241"/>
                  </a:lnTo>
                  <a:lnTo>
                    <a:pt x="80" y="239"/>
                  </a:lnTo>
                  <a:lnTo>
                    <a:pt x="82" y="238"/>
                  </a:lnTo>
                  <a:lnTo>
                    <a:pt x="84" y="237"/>
                  </a:lnTo>
                  <a:lnTo>
                    <a:pt x="86" y="236"/>
                  </a:lnTo>
                  <a:lnTo>
                    <a:pt x="88" y="234"/>
                  </a:lnTo>
                  <a:lnTo>
                    <a:pt x="90" y="233"/>
                  </a:lnTo>
                  <a:lnTo>
                    <a:pt x="92" y="232"/>
                  </a:lnTo>
                  <a:lnTo>
                    <a:pt x="94" y="231"/>
                  </a:lnTo>
                  <a:lnTo>
                    <a:pt x="96" y="230"/>
                  </a:lnTo>
                  <a:lnTo>
                    <a:pt x="98" y="229"/>
                  </a:lnTo>
                  <a:lnTo>
                    <a:pt x="100" y="228"/>
                  </a:lnTo>
                  <a:lnTo>
                    <a:pt x="102" y="226"/>
                  </a:lnTo>
                  <a:lnTo>
                    <a:pt x="104" y="225"/>
                  </a:lnTo>
                  <a:lnTo>
                    <a:pt x="106" y="224"/>
                  </a:lnTo>
                  <a:lnTo>
                    <a:pt x="108" y="223"/>
                  </a:lnTo>
                  <a:lnTo>
                    <a:pt x="110" y="222"/>
                  </a:lnTo>
                  <a:lnTo>
                    <a:pt x="112" y="221"/>
                  </a:lnTo>
                  <a:lnTo>
                    <a:pt x="114" y="220"/>
                  </a:lnTo>
                  <a:lnTo>
                    <a:pt x="116" y="219"/>
                  </a:lnTo>
                  <a:lnTo>
                    <a:pt x="118" y="218"/>
                  </a:lnTo>
                  <a:lnTo>
                    <a:pt x="120" y="217"/>
                  </a:lnTo>
                  <a:lnTo>
                    <a:pt x="122" y="216"/>
                  </a:lnTo>
                  <a:lnTo>
                    <a:pt x="124" y="215"/>
                  </a:lnTo>
                  <a:lnTo>
                    <a:pt x="126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1"/>
                  </a:lnTo>
                  <a:lnTo>
                    <a:pt x="134" y="210"/>
                  </a:lnTo>
                  <a:lnTo>
                    <a:pt x="136" y="209"/>
                  </a:lnTo>
                  <a:lnTo>
                    <a:pt x="138" y="208"/>
                  </a:lnTo>
                  <a:lnTo>
                    <a:pt x="140" y="207"/>
                  </a:lnTo>
                  <a:lnTo>
                    <a:pt x="142" y="206"/>
                  </a:lnTo>
                  <a:lnTo>
                    <a:pt x="144" y="205"/>
                  </a:lnTo>
                  <a:lnTo>
                    <a:pt x="146" y="204"/>
                  </a:lnTo>
                  <a:lnTo>
                    <a:pt x="148" y="203"/>
                  </a:lnTo>
                  <a:lnTo>
                    <a:pt x="150" y="202"/>
                  </a:lnTo>
                  <a:lnTo>
                    <a:pt x="152" y="201"/>
                  </a:lnTo>
                  <a:lnTo>
                    <a:pt x="154" y="200"/>
                  </a:lnTo>
                  <a:lnTo>
                    <a:pt x="156" y="199"/>
                  </a:lnTo>
                  <a:lnTo>
                    <a:pt x="158" y="198"/>
                  </a:lnTo>
                  <a:lnTo>
                    <a:pt x="160" y="197"/>
                  </a:lnTo>
                  <a:lnTo>
                    <a:pt x="162" y="196"/>
                  </a:lnTo>
                  <a:lnTo>
                    <a:pt x="164" y="196"/>
                  </a:lnTo>
                  <a:lnTo>
                    <a:pt x="166" y="195"/>
                  </a:lnTo>
                  <a:lnTo>
                    <a:pt x="168" y="194"/>
                  </a:lnTo>
                  <a:lnTo>
                    <a:pt x="170" y="193"/>
                  </a:lnTo>
                  <a:lnTo>
                    <a:pt x="172" y="192"/>
                  </a:lnTo>
                  <a:lnTo>
                    <a:pt x="174" y="191"/>
                  </a:lnTo>
                  <a:lnTo>
                    <a:pt x="176" y="190"/>
                  </a:lnTo>
                  <a:lnTo>
                    <a:pt x="178" y="189"/>
                  </a:lnTo>
                  <a:lnTo>
                    <a:pt x="180" y="189"/>
                  </a:lnTo>
                  <a:lnTo>
                    <a:pt x="182" y="188"/>
                  </a:lnTo>
                  <a:lnTo>
                    <a:pt x="184" y="187"/>
                  </a:lnTo>
                  <a:lnTo>
                    <a:pt x="186" y="186"/>
                  </a:lnTo>
                  <a:lnTo>
                    <a:pt x="188" y="185"/>
                  </a:lnTo>
                  <a:lnTo>
                    <a:pt x="190" y="184"/>
                  </a:lnTo>
                  <a:lnTo>
                    <a:pt x="192" y="183"/>
                  </a:lnTo>
                  <a:lnTo>
                    <a:pt x="194" y="183"/>
                  </a:lnTo>
                  <a:lnTo>
                    <a:pt x="196" y="182"/>
                  </a:lnTo>
                  <a:lnTo>
                    <a:pt x="198" y="181"/>
                  </a:lnTo>
                  <a:lnTo>
                    <a:pt x="200" y="180"/>
                  </a:lnTo>
                  <a:lnTo>
                    <a:pt x="202" y="179"/>
                  </a:lnTo>
                  <a:lnTo>
                    <a:pt x="204" y="179"/>
                  </a:lnTo>
                  <a:lnTo>
                    <a:pt x="206" y="178"/>
                  </a:lnTo>
                  <a:lnTo>
                    <a:pt x="208" y="177"/>
                  </a:lnTo>
                  <a:lnTo>
                    <a:pt x="210" y="176"/>
                  </a:lnTo>
                  <a:lnTo>
                    <a:pt x="212" y="175"/>
                  </a:lnTo>
                  <a:lnTo>
                    <a:pt x="214" y="175"/>
                  </a:lnTo>
                  <a:lnTo>
                    <a:pt x="216" y="174"/>
                  </a:lnTo>
                  <a:lnTo>
                    <a:pt x="218" y="173"/>
                  </a:lnTo>
                  <a:lnTo>
                    <a:pt x="220" y="172"/>
                  </a:lnTo>
                  <a:lnTo>
                    <a:pt x="222" y="171"/>
                  </a:lnTo>
                  <a:lnTo>
                    <a:pt x="224" y="171"/>
                  </a:lnTo>
                  <a:lnTo>
                    <a:pt x="226" y="170"/>
                  </a:lnTo>
                  <a:lnTo>
                    <a:pt x="228" y="169"/>
                  </a:lnTo>
                  <a:lnTo>
                    <a:pt x="230" y="168"/>
                  </a:lnTo>
                  <a:lnTo>
                    <a:pt x="232" y="168"/>
                  </a:lnTo>
                  <a:lnTo>
                    <a:pt x="234" y="167"/>
                  </a:lnTo>
                  <a:lnTo>
                    <a:pt x="236" y="166"/>
                  </a:lnTo>
                  <a:lnTo>
                    <a:pt x="238" y="165"/>
                  </a:lnTo>
                  <a:lnTo>
                    <a:pt x="240" y="165"/>
                  </a:lnTo>
                  <a:lnTo>
                    <a:pt x="242" y="164"/>
                  </a:lnTo>
                  <a:lnTo>
                    <a:pt x="244" y="163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1"/>
                  </a:lnTo>
                  <a:lnTo>
                    <a:pt x="252" y="160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8"/>
                  </a:lnTo>
                  <a:lnTo>
                    <a:pt x="260" y="157"/>
                  </a:lnTo>
                  <a:lnTo>
                    <a:pt x="262" y="157"/>
                  </a:lnTo>
                  <a:lnTo>
                    <a:pt x="264" y="156"/>
                  </a:lnTo>
                  <a:lnTo>
                    <a:pt x="266" y="155"/>
                  </a:lnTo>
                  <a:lnTo>
                    <a:pt x="268" y="154"/>
                  </a:lnTo>
                  <a:lnTo>
                    <a:pt x="270" y="154"/>
                  </a:lnTo>
                  <a:lnTo>
                    <a:pt x="272" y="153"/>
                  </a:lnTo>
                  <a:lnTo>
                    <a:pt x="274" y="152"/>
                  </a:lnTo>
                  <a:lnTo>
                    <a:pt x="276" y="152"/>
                  </a:lnTo>
                  <a:lnTo>
                    <a:pt x="278" y="151"/>
                  </a:lnTo>
                  <a:lnTo>
                    <a:pt x="280" y="150"/>
                  </a:lnTo>
                  <a:lnTo>
                    <a:pt x="282" y="150"/>
                  </a:lnTo>
                  <a:lnTo>
                    <a:pt x="284" y="149"/>
                  </a:lnTo>
                  <a:lnTo>
                    <a:pt x="286" y="148"/>
                  </a:lnTo>
                  <a:lnTo>
                    <a:pt x="288" y="147"/>
                  </a:lnTo>
                  <a:lnTo>
                    <a:pt x="290" y="147"/>
                  </a:lnTo>
                  <a:lnTo>
                    <a:pt x="292" y="146"/>
                  </a:lnTo>
                  <a:lnTo>
                    <a:pt x="294" y="145"/>
                  </a:lnTo>
                  <a:lnTo>
                    <a:pt x="296" y="145"/>
                  </a:lnTo>
                  <a:lnTo>
                    <a:pt x="298" y="144"/>
                  </a:lnTo>
                  <a:lnTo>
                    <a:pt x="300" y="143"/>
                  </a:lnTo>
                  <a:lnTo>
                    <a:pt x="302" y="143"/>
                  </a:lnTo>
                  <a:lnTo>
                    <a:pt x="304" y="142"/>
                  </a:lnTo>
                  <a:lnTo>
                    <a:pt x="306" y="141"/>
                  </a:lnTo>
                  <a:lnTo>
                    <a:pt x="308" y="141"/>
                  </a:lnTo>
                  <a:lnTo>
                    <a:pt x="310" y="140"/>
                  </a:lnTo>
                  <a:lnTo>
                    <a:pt x="312" y="139"/>
                  </a:lnTo>
                  <a:lnTo>
                    <a:pt x="314" y="139"/>
                  </a:lnTo>
                  <a:lnTo>
                    <a:pt x="316" y="138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2" y="136"/>
                  </a:lnTo>
                  <a:lnTo>
                    <a:pt x="324" y="136"/>
                  </a:lnTo>
                  <a:lnTo>
                    <a:pt x="326" y="135"/>
                  </a:lnTo>
                  <a:lnTo>
                    <a:pt x="328" y="134"/>
                  </a:lnTo>
                  <a:lnTo>
                    <a:pt x="330" y="134"/>
                  </a:lnTo>
                  <a:lnTo>
                    <a:pt x="332" y="133"/>
                  </a:lnTo>
                  <a:lnTo>
                    <a:pt x="334" y="132"/>
                  </a:lnTo>
                  <a:lnTo>
                    <a:pt x="336" y="132"/>
                  </a:lnTo>
                  <a:lnTo>
                    <a:pt x="338" y="131"/>
                  </a:lnTo>
                  <a:lnTo>
                    <a:pt x="340" y="130"/>
                  </a:lnTo>
                  <a:lnTo>
                    <a:pt x="342" y="130"/>
                  </a:lnTo>
                  <a:lnTo>
                    <a:pt x="344" y="129"/>
                  </a:lnTo>
                  <a:lnTo>
                    <a:pt x="346" y="129"/>
                  </a:lnTo>
                  <a:lnTo>
                    <a:pt x="348" y="128"/>
                  </a:lnTo>
                  <a:lnTo>
                    <a:pt x="350" y="127"/>
                  </a:lnTo>
                  <a:lnTo>
                    <a:pt x="352" y="127"/>
                  </a:lnTo>
                  <a:lnTo>
                    <a:pt x="354" y="126"/>
                  </a:lnTo>
                  <a:lnTo>
                    <a:pt x="356" y="125"/>
                  </a:lnTo>
                  <a:lnTo>
                    <a:pt x="358" y="125"/>
                  </a:lnTo>
                  <a:lnTo>
                    <a:pt x="360" y="124"/>
                  </a:lnTo>
                  <a:lnTo>
                    <a:pt x="362" y="124"/>
                  </a:lnTo>
                  <a:lnTo>
                    <a:pt x="364" y="123"/>
                  </a:lnTo>
                  <a:lnTo>
                    <a:pt x="366" y="122"/>
                  </a:lnTo>
                  <a:lnTo>
                    <a:pt x="368" y="122"/>
                  </a:lnTo>
                  <a:lnTo>
                    <a:pt x="370" y="121"/>
                  </a:lnTo>
                  <a:lnTo>
                    <a:pt x="372" y="121"/>
                  </a:lnTo>
                  <a:lnTo>
                    <a:pt x="374" y="120"/>
                  </a:lnTo>
                  <a:lnTo>
                    <a:pt x="376" y="119"/>
                  </a:lnTo>
                  <a:lnTo>
                    <a:pt x="378" y="119"/>
                  </a:lnTo>
                  <a:lnTo>
                    <a:pt x="380" y="118"/>
                  </a:lnTo>
                  <a:lnTo>
                    <a:pt x="382" y="118"/>
                  </a:lnTo>
                  <a:lnTo>
                    <a:pt x="384" y="117"/>
                  </a:lnTo>
                  <a:lnTo>
                    <a:pt x="386" y="116"/>
                  </a:lnTo>
                  <a:lnTo>
                    <a:pt x="388" y="116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4"/>
                  </a:lnTo>
                  <a:lnTo>
                    <a:pt x="396" y="113"/>
                  </a:lnTo>
                  <a:lnTo>
                    <a:pt x="398" y="113"/>
                  </a:lnTo>
                  <a:lnTo>
                    <a:pt x="400" y="112"/>
                  </a:lnTo>
                  <a:lnTo>
                    <a:pt x="402" y="112"/>
                  </a:lnTo>
                  <a:lnTo>
                    <a:pt x="404" y="111"/>
                  </a:lnTo>
                  <a:lnTo>
                    <a:pt x="406" y="111"/>
                  </a:lnTo>
                  <a:lnTo>
                    <a:pt x="408" y="110"/>
                  </a:lnTo>
                  <a:lnTo>
                    <a:pt x="410" y="109"/>
                  </a:lnTo>
                  <a:lnTo>
                    <a:pt x="412" y="109"/>
                  </a:lnTo>
                  <a:lnTo>
                    <a:pt x="414" y="108"/>
                  </a:lnTo>
                  <a:lnTo>
                    <a:pt x="416" y="108"/>
                  </a:lnTo>
                  <a:lnTo>
                    <a:pt x="418" y="107"/>
                  </a:lnTo>
                  <a:lnTo>
                    <a:pt x="420" y="107"/>
                  </a:lnTo>
                  <a:lnTo>
                    <a:pt x="422" y="106"/>
                  </a:lnTo>
                  <a:lnTo>
                    <a:pt x="424" y="105"/>
                  </a:lnTo>
                  <a:lnTo>
                    <a:pt x="426" y="105"/>
                  </a:lnTo>
                  <a:lnTo>
                    <a:pt x="428" y="104"/>
                  </a:lnTo>
                  <a:lnTo>
                    <a:pt x="430" y="104"/>
                  </a:lnTo>
                  <a:lnTo>
                    <a:pt x="432" y="103"/>
                  </a:lnTo>
                  <a:lnTo>
                    <a:pt x="434" y="103"/>
                  </a:lnTo>
                  <a:lnTo>
                    <a:pt x="436" y="102"/>
                  </a:lnTo>
                  <a:lnTo>
                    <a:pt x="438" y="101"/>
                  </a:lnTo>
                  <a:lnTo>
                    <a:pt x="440" y="101"/>
                  </a:lnTo>
                  <a:lnTo>
                    <a:pt x="442" y="100"/>
                  </a:lnTo>
                  <a:lnTo>
                    <a:pt x="444" y="100"/>
                  </a:lnTo>
                  <a:lnTo>
                    <a:pt x="446" y="99"/>
                  </a:lnTo>
                  <a:lnTo>
                    <a:pt x="448" y="99"/>
                  </a:lnTo>
                  <a:lnTo>
                    <a:pt x="450" y="98"/>
                  </a:lnTo>
                  <a:lnTo>
                    <a:pt x="452" y="98"/>
                  </a:lnTo>
                  <a:lnTo>
                    <a:pt x="454" y="97"/>
                  </a:lnTo>
                  <a:lnTo>
                    <a:pt x="456" y="96"/>
                  </a:lnTo>
                  <a:lnTo>
                    <a:pt x="458" y="96"/>
                  </a:lnTo>
                  <a:lnTo>
                    <a:pt x="460" y="95"/>
                  </a:lnTo>
                  <a:lnTo>
                    <a:pt x="462" y="95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8" y="93"/>
                  </a:lnTo>
                  <a:lnTo>
                    <a:pt x="470" y="93"/>
                  </a:lnTo>
                  <a:lnTo>
                    <a:pt x="472" y="92"/>
                  </a:lnTo>
                  <a:lnTo>
                    <a:pt x="474" y="92"/>
                  </a:lnTo>
                  <a:lnTo>
                    <a:pt x="476" y="91"/>
                  </a:lnTo>
                  <a:lnTo>
                    <a:pt x="478" y="91"/>
                  </a:lnTo>
                  <a:lnTo>
                    <a:pt x="480" y="90"/>
                  </a:lnTo>
                  <a:lnTo>
                    <a:pt x="482" y="89"/>
                  </a:lnTo>
                  <a:lnTo>
                    <a:pt x="484" y="89"/>
                  </a:lnTo>
                  <a:lnTo>
                    <a:pt x="486" y="88"/>
                  </a:lnTo>
                  <a:lnTo>
                    <a:pt x="488" y="88"/>
                  </a:lnTo>
                  <a:lnTo>
                    <a:pt x="490" y="87"/>
                  </a:lnTo>
                  <a:lnTo>
                    <a:pt x="492" y="87"/>
                  </a:lnTo>
                  <a:lnTo>
                    <a:pt x="494" y="86"/>
                  </a:lnTo>
                  <a:lnTo>
                    <a:pt x="496" y="86"/>
                  </a:lnTo>
                  <a:lnTo>
                    <a:pt x="498" y="85"/>
                  </a:lnTo>
                  <a:lnTo>
                    <a:pt x="500" y="85"/>
                  </a:lnTo>
                  <a:lnTo>
                    <a:pt x="502" y="84"/>
                  </a:lnTo>
                  <a:lnTo>
                    <a:pt x="504" y="84"/>
                  </a:lnTo>
                  <a:lnTo>
                    <a:pt x="506" y="83"/>
                  </a:lnTo>
                  <a:lnTo>
                    <a:pt x="508" y="83"/>
                  </a:lnTo>
                  <a:lnTo>
                    <a:pt x="510" y="82"/>
                  </a:lnTo>
                  <a:lnTo>
                    <a:pt x="512" y="82"/>
                  </a:lnTo>
                  <a:lnTo>
                    <a:pt x="514" y="81"/>
                  </a:lnTo>
                  <a:lnTo>
                    <a:pt x="516" y="81"/>
                  </a:lnTo>
                  <a:lnTo>
                    <a:pt x="518" y="80"/>
                  </a:lnTo>
                  <a:lnTo>
                    <a:pt x="520" y="80"/>
                  </a:lnTo>
                  <a:lnTo>
                    <a:pt x="522" y="79"/>
                  </a:lnTo>
                  <a:lnTo>
                    <a:pt x="524" y="79"/>
                  </a:lnTo>
                  <a:lnTo>
                    <a:pt x="526" y="78"/>
                  </a:lnTo>
                  <a:lnTo>
                    <a:pt x="528" y="78"/>
                  </a:lnTo>
                  <a:lnTo>
                    <a:pt x="530" y="77"/>
                  </a:lnTo>
                  <a:lnTo>
                    <a:pt x="532" y="77"/>
                  </a:lnTo>
                  <a:lnTo>
                    <a:pt x="534" y="76"/>
                  </a:lnTo>
                  <a:lnTo>
                    <a:pt x="536" y="76"/>
                  </a:lnTo>
                  <a:lnTo>
                    <a:pt x="538" y="75"/>
                  </a:lnTo>
                  <a:lnTo>
                    <a:pt x="540" y="75"/>
                  </a:lnTo>
                  <a:lnTo>
                    <a:pt x="542" y="74"/>
                  </a:lnTo>
                  <a:lnTo>
                    <a:pt x="544" y="74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50" y="72"/>
                  </a:lnTo>
                  <a:lnTo>
                    <a:pt x="552" y="72"/>
                  </a:lnTo>
                  <a:lnTo>
                    <a:pt x="554" y="71"/>
                  </a:lnTo>
                  <a:lnTo>
                    <a:pt x="556" y="71"/>
                  </a:lnTo>
                  <a:lnTo>
                    <a:pt x="558" y="70"/>
                  </a:lnTo>
                  <a:lnTo>
                    <a:pt x="560" y="70"/>
                  </a:lnTo>
                  <a:lnTo>
                    <a:pt x="562" y="69"/>
                  </a:lnTo>
                  <a:lnTo>
                    <a:pt x="564" y="69"/>
                  </a:lnTo>
                  <a:lnTo>
                    <a:pt x="566" y="68"/>
                  </a:lnTo>
                  <a:lnTo>
                    <a:pt x="568" y="68"/>
                  </a:lnTo>
                  <a:lnTo>
                    <a:pt x="570" y="67"/>
                  </a:lnTo>
                  <a:lnTo>
                    <a:pt x="572" y="67"/>
                  </a:lnTo>
                  <a:lnTo>
                    <a:pt x="574" y="66"/>
                  </a:lnTo>
                  <a:lnTo>
                    <a:pt x="576" y="66"/>
                  </a:lnTo>
                  <a:lnTo>
                    <a:pt x="578" y="65"/>
                  </a:lnTo>
                  <a:lnTo>
                    <a:pt x="580" y="65"/>
                  </a:lnTo>
                  <a:lnTo>
                    <a:pt x="582" y="64"/>
                  </a:lnTo>
                  <a:lnTo>
                    <a:pt x="584" y="64"/>
                  </a:lnTo>
                  <a:lnTo>
                    <a:pt x="586" y="63"/>
                  </a:lnTo>
                  <a:lnTo>
                    <a:pt x="588" y="63"/>
                  </a:lnTo>
                  <a:lnTo>
                    <a:pt x="590" y="62"/>
                  </a:lnTo>
                  <a:lnTo>
                    <a:pt x="592" y="62"/>
                  </a:lnTo>
                  <a:lnTo>
                    <a:pt x="594" y="61"/>
                  </a:lnTo>
                  <a:lnTo>
                    <a:pt x="596" y="61"/>
                  </a:lnTo>
                  <a:lnTo>
                    <a:pt x="598" y="60"/>
                  </a:lnTo>
                  <a:lnTo>
                    <a:pt x="600" y="60"/>
                  </a:lnTo>
                  <a:lnTo>
                    <a:pt x="602" y="59"/>
                  </a:lnTo>
                  <a:lnTo>
                    <a:pt x="604" y="59"/>
                  </a:lnTo>
                  <a:lnTo>
                    <a:pt x="606" y="58"/>
                  </a:lnTo>
                  <a:lnTo>
                    <a:pt x="608" y="58"/>
                  </a:lnTo>
                  <a:lnTo>
                    <a:pt x="610" y="57"/>
                  </a:lnTo>
                  <a:lnTo>
                    <a:pt x="612" y="57"/>
                  </a:lnTo>
                  <a:lnTo>
                    <a:pt x="614" y="57"/>
                  </a:lnTo>
                  <a:lnTo>
                    <a:pt x="616" y="56"/>
                  </a:lnTo>
                  <a:lnTo>
                    <a:pt x="618" y="56"/>
                  </a:lnTo>
                  <a:lnTo>
                    <a:pt x="620" y="55"/>
                  </a:lnTo>
                  <a:lnTo>
                    <a:pt x="622" y="55"/>
                  </a:lnTo>
                  <a:lnTo>
                    <a:pt x="624" y="54"/>
                  </a:lnTo>
                  <a:lnTo>
                    <a:pt x="626" y="54"/>
                  </a:lnTo>
                  <a:lnTo>
                    <a:pt x="628" y="53"/>
                  </a:lnTo>
                  <a:lnTo>
                    <a:pt x="630" y="53"/>
                  </a:lnTo>
                  <a:lnTo>
                    <a:pt x="632" y="52"/>
                  </a:lnTo>
                  <a:lnTo>
                    <a:pt x="634" y="52"/>
                  </a:lnTo>
                  <a:lnTo>
                    <a:pt x="636" y="51"/>
                  </a:lnTo>
                  <a:lnTo>
                    <a:pt x="638" y="51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4" y="50"/>
                  </a:lnTo>
                  <a:lnTo>
                    <a:pt x="646" y="49"/>
                  </a:lnTo>
                  <a:lnTo>
                    <a:pt x="648" y="49"/>
                  </a:lnTo>
                  <a:lnTo>
                    <a:pt x="650" y="48"/>
                  </a:lnTo>
                  <a:lnTo>
                    <a:pt x="652" y="48"/>
                  </a:lnTo>
                  <a:lnTo>
                    <a:pt x="654" y="47"/>
                  </a:lnTo>
                  <a:lnTo>
                    <a:pt x="656" y="47"/>
                  </a:lnTo>
                  <a:lnTo>
                    <a:pt x="658" y="46"/>
                  </a:lnTo>
                  <a:lnTo>
                    <a:pt x="660" y="46"/>
                  </a:lnTo>
                  <a:lnTo>
                    <a:pt x="662" y="45"/>
                  </a:lnTo>
                  <a:lnTo>
                    <a:pt x="664" y="45"/>
                  </a:lnTo>
                  <a:lnTo>
                    <a:pt x="666" y="45"/>
                  </a:lnTo>
                  <a:lnTo>
                    <a:pt x="668" y="44"/>
                  </a:lnTo>
                  <a:lnTo>
                    <a:pt x="670" y="44"/>
                  </a:lnTo>
                  <a:lnTo>
                    <a:pt x="672" y="43"/>
                  </a:lnTo>
                  <a:lnTo>
                    <a:pt x="674" y="43"/>
                  </a:lnTo>
                  <a:lnTo>
                    <a:pt x="676" y="42"/>
                  </a:lnTo>
                  <a:lnTo>
                    <a:pt x="678" y="42"/>
                  </a:lnTo>
                  <a:lnTo>
                    <a:pt x="680" y="41"/>
                  </a:lnTo>
                  <a:lnTo>
                    <a:pt x="682" y="41"/>
                  </a:lnTo>
                  <a:lnTo>
                    <a:pt x="684" y="40"/>
                  </a:lnTo>
                  <a:lnTo>
                    <a:pt x="686" y="40"/>
                  </a:lnTo>
                  <a:lnTo>
                    <a:pt x="688" y="40"/>
                  </a:lnTo>
                  <a:lnTo>
                    <a:pt x="690" y="39"/>
                  </a:lnTo>
                  <a:lnTo>
                    <a:pt x="692" y="39"/>
                  </a:lnTo>
                  <a:lnTo>
                    <a:pt x="694" y="38"/>
                  </a:lnTo>
                  <a:lnTo>
                    <a:pt x="696" y="38"/>
                  </a:lnTo>
                  <a:lnTo>
                    <a:pt x="698" y="37"/>
                  </a:lnTo>
                  <a:lnTo>
                    <a:pt x="700" y="37"/>
                  </a:lnTo>
                  <a:lnTo>
                    <a:pt x="702" y="36"/>
                  </a:lnTo>
                  <a:lnTo>
                    <a:pt x="704" y="36"/>
                  </a:lnTo>
                  <a:lnTo>
                    <a:pt x="706" y="36"/>
                  </a:lnTo>
                  <a:lnTo>
                    <a:pt x="708" y="35"/>
                  </a:lnTo>
                  <a:lnTo>
                    <a:pt x="710" y="35"/>
                  </a:lnTo>
                  <a:lnTo>
                    <a:pt x="712" y="34"/>
                  </a:lnTo>
                  <a:lnTo>
                    <a:pt x="714" y="34"/>
                  </a:lnTo>
                  <a:lnTo>
                    <a:pt x="716" y="33"/>
                  </a:lnTo>
                  <a:lnTo>
                    <a:pt x="718" y="33"/>
                  </a:lnTo>
                  <a:lnTo>
                    <a:pt x="720" y="33"/>
                  </a:lnTo>
                  <a:lnTo>
                    <a:pt x="722" y="32"/>
                  </a:lnTo>
                  <a:lnTo>
                    <a:pt x="724" y="32"/>
                  </a:lnTo>
                  <a:lnTo>
                    <a:pt x="726" y="31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2" y="30"/>
                  </a:lnTo>
                  <a:lnTo>
                    <a:pt x="734" y="30"/>
                  </a:lnTo>
                  <a:lnTo>
                    <a:pt x="736" y="29"/>
                  </a:lnTo>
                  <a:lnTo>
                    <a:pt x="738" y="29"/>
                  </a:lnTo>
                  <a:lnTo>
                    <a:pt x="740" y="28"/>
                  </a:lnTo>
                  <a:lnTo>
                    <a:pt x="742" y="28"/>
                  </a:lnTo>
                  <a:lnTo>
                    <a:pt x="744" y="27"/>
                  </a:lnTo>
                  <a:lnTo>
                    <a:pt x="746" y="27"/>
                  </a:lnTo>
                  <a:lnTo>
                    <a:pt x="748" y="27"/>
                  </a:lnTo>
                  <a:lnTo>
                    <a:pt x="750" y="26"/>
                  </a:lnTo>
                  <a:lnTo>
                    <a:pt x="752" y="26"/>
                  </a:lnTo>
                  <a:lnTo>
                    <a:pt x="754" y="25"/>
                  </a:lnTo>
                  <a:lnTo>
                    <a:pt x="756" y="25"/>
                  </a:lnTo>
                  <a:lnTo>
                    <a:pt x="758" y="24"/>
                  </a:lnTo>
                  <a:lnTo>
                    <a:pt x="760" y="24"/>
                  </a:lnTo>
                  <a:lnTo>
                    <a:pt x="762" y="24"/>
                  </a:lnTo>
                  <a:lnTo>
                    <a:pt x="764" y="23"/>
                  </a:lnTo>
                  <a:lnTo>
                    <a:pt x="766" y="23"/>
                  </a:lnTo>
                  <a:lnTo>
                    <a:pt x="768" y="22"/>
                  </a:lnTo>
                  <a:lnTo>
                    <a:pt x="770" y="22"/>
                  </a:lnTo>
                  <a:lnTo>
                    <a:pt x="772" y="21"/>
                  </a:lnTo>
                  <a:lnTo>
                    <a:pt x="774" y="21"/>
                  </a:lnTo>
                  <a:lnTo>
                    <a:pt x="776" y="21"/>
                  </a:lnTo>
                  <a:lnTo>
                    <a:pt x="778" y="20"/>
                  </a:lnTo>
                  <a:lnTo>
                    <a:pt x="780" y="20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6" y="18"/>
                  </a:lnTo>
                  <a:lnTo>
                    <a:pt x="788" y="18"/>
                  </a:lnTo>
                  <a:lnTo>
                    <a:pt x="790" y="18"/>
                  </a:lnTo>
                  <a:lnTo>
                    <a:pt x="792" y="17"/>
                  </a:lnTo>
                  <a:lnTo>
                    <a:pt x="794" y="17"/>
                  </a:lnTo>
                  <a:lnTo>
                    <a:pt x="796" y="16"/>
                  </a:lnTo>
                  <a:lnTo>
                    <a:pt x="798" y="16"/>
                  </a:lnTo>
                  <a:lnTo>
                    <a:pt x="800" y="16"/>
                  </a:lnTo>
                  <a:lnTo>
                    <a:pt x="802" y="15"/>
                  </a:lnTo>
                  <a:lnTo>
                    <a:pt x="804" y="15"/>
                  </a:lnTo>
                  <a:lnTo>
                    <a:pt x="806" y="14"/>
                  </a:lnTo>
                  <a:lnTo>
                    <a:pt x="808" y="14"/>
                  </a:lnTo>
                  <a:lnTo>
                    <a:pt x="810" y="14"/>
                  </a:lnTo>
                  <a:lnTo>
                    <a:pt x="812" y="13"/>
                  </a:lnTo>
                  <a:lnTo>
                    <a:pt x="814" y="13"/>
                  </a:lnTo>
                  <a:lnTo>
                    <a:pt x="816" y="12"/>
                  </a:lnTo>
                  <a:lnTo>
                    <a:pt x="818" y="12"/>
                  </a:lnTo>
                  <a:lnTo>
                    <a:pt x="820" y="11"/>
                  </a:lnTo>
                  <a:lnTo>
                    <a:pt x="822" y="11"/>
                  </a:lnTo>
                  <a:lnTo>
                    <a:pt x="824" y="11"/>
                  </a:lnTo>
                  <a:lnTo>
                    <a:pt x="826" y="10"/>
                  </a:lnTo>
                  <a:lnTo>
                    <a:pt x="828" y="10"/>
                  </a:lnTo>
                  <a:lnTo>
                    <a:pt x="830" y="9"/>
                  </a:lnTo>
                  <a:lnTo>
                    <a:pt x="832" y="9"/>
                  </a:lnTo>
                  <a:lnTo>
                    <a:pt x="834" y="9"/>
                  </a:lnTo>
                  <a:lnTo>
                    <a:pt x="836" y="8"/>
                  </a:lnTo>
                  <a:lnTo>
                    <a:pt x="838" y="8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6"/>
                  </a:lnTo>
                  <a:lnTo>
                    <a:pt x="848" y="6"/>
                  </a:lnTo>
                  <a:lnTo>
                    <a:pt x="850" y="5"/>
                  </a:lnTo>
                  <a:lnTo>
                    <a:pt x="852" y="5"/>
                  </a:lnTo>
                  <a:lnTo>
                    <a:pt x="854" y="5"/>
                  </a:lnTo>
                  <a:lnTo>
                    <a:pt x="856" y="4"/>
                  </a:lnTo>
                  <a:lnTo>
                    <a:pt x="858" y="4"/>
                  </a:lnTo>
                  <a:lnTo>
                    <a:pt x="860" y="3"/>
                  </a:lnTo>
                  <a:lnTo>
                    <a:pt x="862" y="3"/>
                  </a:lnTo>
                  <a:lnTo>
                    <a:pt x="864" y="3"/>
                  </a:lnTo>
                  <a:lnTo>
                    <a:pt x="866" y="2"/>
                  </a:lnTo>
                  <a:lnTo>
                    <a:pt x="868" y="2"/>
                  </a:lnTo>
                  <a:lnTo>
                    <a:pt x="870" y="1"/>
                  </a:lnTo>
                  <a:lnTo>
                    <a:pt x="872" y="1"/>
                  </a:lnTo>
                  <a:lnTo>
                    <a:pt x="874" y="1"/>
                  </a:lnTo>
                  <a:lnTo>
                    <a:pt x="876" y="0"/>
                  </a:lnTo>
                  <a:lnTo>
                    <a:pt x="877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cxnSp>
        <p:nvCxnSpPr>
          <p:cNvPr id="621" name="Straight Connector 620"/>
          <p:cNvCxnSpPr/>
          <p:nvPr/>
        </p:nvCxnSpPr>
        <p:spPr>
          <a:xfrm>
            <a:off x="1064565" y="3898566"/>
            <a:ext cx="338455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" name="Oval 621"/>
          <p:cNvSpPr/>
          <p:nvPr/>
        </p:nvSpPr>
        <p:spPr>
          <a:xfrm>
            <a:off x="3479153" y="3844591"/>
            <a:ext cx="682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23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04500"/>
              </p:ext>
            </p:extLst>
          </p:nvPr>
        </p:nvGraphicFramePr>
        <p:xfrm>
          <a:off x="2177403" y="4808204"/>
          <a:ext cx="11922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875920" imgH="266584" progId="Equation.DSMT4">
                  <p:embed/>
                </p:oleObj>
              </mc:Choice>
              <mc:Fallback>
                <p:oleObj name="Equation" r:id="rId39" imgW="875920" imgH="266584" progId="Equation.DSMT4">
                  <p:embed/>
                  <p:pic>
                    <p:nvPicPr>
                      <p:cNvPr id="623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403" y="4808204"/>
                        <a:ext cx="1192212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" name="Objec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85914"/>
              </p:ext>
            </p:extLst>
          </p:nvPr>
        </p:nvGraphicFramePr>
        <p:xfrm>
          <a:off x="1194740" y="3552492"/>
          <a:ext cx="6223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57200" imgH="228600" progId="Equation.DSMT4">
                  <p:embed/>
                </p:oleObj>
              </mc:Choice>
              <mc:Fallback>
                <p:oleObj name="Equation" r:id="rId41" imgW="457200" imgH="228600" progId="Equation.DSMT4">
                  <p:embed/>
                  <p:pic>
                    <p:nvPicPr>
                      <p:cNvPr id="624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740" y="3552492"/>
                        <a:ext cx="622300" cy="309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41824"/>
              </p:ext>
            </p:extLst>
          </p:nvPr>
        </p:nvGraphicFramePr>
        <p:xfrm>
          <a:off x="6928994" y="4262026"/>
          <a:ext cx="17970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939392" imgH="317362" progId="Equation.DSMT4">
                  <p:embed/>
                </p:oleObj>
              </mc:Choice>
              <mc:Fallback>
                <p:oleObj name="Equation" r:id="rId43" imgW="939392" imgH="317362" progId="Equation.DSMT4">
                  <p:embed/>
                  <p:pic>
                    <p:nvPicPr>
                      <p:cNvPr id="62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994" y="4262026"/>
                        <a:ext cx="179705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0943"/>
              </p:ext>
            </p:extLst>
          </p:nvPr>
        </p:nvGraphicFramePr>
        <p:xfrm>
          <a:off x="10277032" y="4330288"/>
          <a:ext cx="7667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368140" imgH="177723" progId="Equation.DSMT4">
                  <p:embed/>
                </p:oleObj>
              </mc:Choice>
              <mc:Fallback>
                <p:oleObj name="Equation" r:id="rId45" imgW="368140" imgH="177723" progId="Equation.DSMT4">
                  <p:embed/>
                  <p:pic>
                    <p:nvPicPr>
                      <p:cNvPr id="63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7032" y="4330288"/>
                        <a:ext cx="76676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50429"/>
              </p:ext>
            </p:extLst>
          </p:nvPr>
        </p:nvGraphicFramePr>
        <p:xfrm>
          <a:off x="6738494" y="4939888"/>
          <a:ext cx="25479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752600" imgH="304800" progId="Equation.DSMT4">
                  <p:embed/>
                </p:oleObj>
              </mc:Choice>
              <mc:Fallback>
                <p:oleObj name="Equation" r:id="rId47" imgW="1752600" imgH="304800" progId="Equation.DSMT4">
                  <p:embed/>
                  <p:pic>
                    <p:nvPicPr>
                      <p:cNvPr id="63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494" y="4939888"/>
                        <a:ext cx="25479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706593"/>
              </p:ext>
            </p:extLst>
          </p:nvPr>
        </p:nvGraphicFramePr>
        <p:xfrm>
          <a:off x="9737283" y="4924013"/>
          <a:ext cx="19764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358310" imgH="304668" progId="Equation.DSMT4">
                  <p:embed/>
                </p:oleObj>
              </mc:Choice>
              <mc:Fallback>
                <p:oleObj name="Equation" r:id="rId49" imgW="1358310" imgH="304668" progId="Equation.DSMT4">
                  <p:embed/>
                  <p:pic>
                    <p:nvPicPr>
                      <p:cNvPr id="63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7283" y="4924013"/>
                        <a:ext cx="197643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879103"/>
              </p:ext>
            </p:extLst>
          </p:nvPr>
        </p:nvGraphicFramePr>
        <p:xfrm>
          <a:off x="7327458" y="5322476"/>
          <a:ext cx="13287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914400" imgH="241300" progId="Equation.DSMT4">
                  <p:embed/>
                </p:oleObj>
              </mc:Choice>
              <mc:Fallback>
                <p:oleObj name="Equation" r:id="rId51" imgW="914400" imgH="241300" progId="Equation.DSMT4">
                  <p:embed/>
                  <p:pic>
                    <p:nvPicPr>
                      <p:cNvPr id="63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458" y="5322476"/>
                        <a:ext cx="1328737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476025"/>
              </p:ext>
            </p:extLst>
          </p:nvPr>
        </p:nvGraphicFramePr>
        <p:xfrm>
          <a:off x="7635432" y="5762213"/>
          <a:ext cx="103346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710891" imgH="177723" progId="Equation.DSMT4">
                  <p:embed/>
                </p:oleObj>
              </mc:Choice>
              <mc:Fallback>
                <p:oleObj name="Equation" r:id="rId53" imgW="710891" imgH="177723" progId="Equation.DSMT4">
                  <p:embed/>
                  <p:pic>
                    <p:nvPicPr>
                      <p:cNvPr id="63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432" y="5762213"/>
                        <a:ext cx="1033462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13382"/>
              </p:ext>
            </p:extLst>
          </p:nvPr>
        </p:nvGraphicFramePr>
        <p:xfrm>
          <a:off x="10257982" y="5390737"/>
          <a:ext cx="12557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863225" imgH="241195" progId="Equation.DSMT4">
                  <p:embed/>
                </p:oleObj>
              </mc:Choice>
              <mc:Fallback>
                <p:oleObj name="Equation" r:id="rId55" imgW="863225" imgH="241195" progId="Equation.DSMT4">
                  <p:embed/>
                  <p:pic>
                    <p:nvPicPr>
                      <p:cNvPr id="63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7982" y="5390737"/>
                        <a:ext cx="1255712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79107"/>
              </p:ext>
            </p:extLst>
          </p:nvPr>
        </p:nvGraphicFramePr>
        <p:xfrm>
          <a:off x="10537383" y="5866988"/>
          <a:ext cx="554037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80835" imgH="165028" progId="Equation.DSMT4">
                  <p:embed/>
                </p:oleObj>
              </mc:Choice>
              <mc:Fallback>
                <p:oleObj name="Equation" r:id="rId57" imgW="380835" imgH="165028" progId="Equation.DSMT4">
                  <p:embed/>
                  <p:pic>
                    <p:nvPicPr>
                      <p:cNvPr id="63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7383" y="5866988"/>
                        <a:ext cx="554037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" name="TextBox 209"/>
          <p:cNvSpPr txBox="1">
            <a:spLocks noChangeArrowheads="1"/>
          </p:cNvSpPr>
          <p:nvPr/>
        </p:nvSpPr>
        <p:spPr bwMode="auto">
          <a:xfrm>
            <a:off x="7113173" y="6046443"/>
            <a:ext cx="2105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entury Schoolbook" pitchFamily="18" charset="0"/>
              </a:rPr>
              <a:t>Extraneous Root!!</a:t>
            </a:r>
          </a:p>
        </p:txBody>
      </p:sp>
      <p:sp>
        <p:nvSpPr>
          <p:cNvPr id="638" name="TextBox 210"/>
          <p:cNvSpPr txBox="1">
            <a:spLocks noChangeArrowheads="1"/>
          </p:cNvSpPr>
          <p:nvPr/>
        </p:nvSpPr>
        <p:spPr bwMode="auto">
          <a:xfrm>
            <a:off x="9554720" y="6106700"/>
            <a:ext cx="221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entury Schoolbook" pitchFamily="18" charset="0"/>
              </a:rPr>
              <a:t>The solution is x=5</a:t>
            </a:r>
          </a:p>
        </p:txBody>
      </p:sp>
      <p:sp>
        <p:nvSpPr>
          <p:cNvPr id="639" name="TextBox 209"/>
          <p:cNvSpPr txBox="1">
            <a:spLocks noChangeArrowheads="1"/>
          </p:cNvSpPr>
          <p:nvPr/>
        </p:nvSpPr>
        <p:spPr bwMode="auto">
          <a:xfrm>
            <a:off x="9645594" y="1404632"/>
            <a:ext cx="766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FOIL</a:t>
            </a:r>
          </a:p>
        </p:txBody>
      </p:sp>
      <p:sp>
        <p:nvSpPr>
          <p:cNvPr id="640" name="TextBox 209"/>
          <p:cNvSpPr txBox="1">
            <a:spLocks noChangeArrowheads="1"/>
          </p:cNvSpPr>
          <p:nvPr/>
        </p:nvSpPr>
        <p:spPr bwMode="auto">
          <a:xfrm>
            <a:off x="10139442" y="2664485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FACTOR</a:t>
            </a:r>
          </a:p>
        </p:txBody>
      </p:sp>
      <p:sp>
        <p:nvSpPr>
          <p:cNvPr id="641" name="TextBox 209"/>
          <p:cNvSpPr txBox="1">
            <a:spLocks noChangeArrowheads="1"/>
          </p:cNvSpPr>
          <p:nvPr/>
        </p:nvSpPr>
        <p:spPr bwMode="auto">
          <a:xfrm>
            <a:off x="10069635" y="3497539"/>
            <a:ext cx="142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Check Both</a:t>
            </a:r>
            <a:br>
              <a:rPr lang="en-CA" dirty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n-CA" dirty="0">
                <a:solidFill>
                  <a:srgbClr val="FF0000"/>
                </a:solidFill>
                <a:latin typeface="Century Schoolbook" pitchFamily="18" charset="0"/>
              </a:rPr>
              <a:t> Answers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32395" y="2234725"/>
            <a:ext cx="5199987" cy="4347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34" name="Group 194"/>
          <p:cNvGrpSpPr>
            <a:grpSpLocks noChangeAspect="1"/>
          </p:cNvGrpSpPr>
          <p:nvPr/>
        </p:nvGrpSpPr>
        <p:grpSpPr bwMode="auto">
          <a:xfrm>
            <a:off x="6870520" y="2822167"/>
            <a:ext cx="3476709" cy="3946525"/>
            <a:chOff x="-192" y="545"/>
            <a:chExt cx="2870" cy="3228"/>
          </a:xfrm>
        </p:grpSpPr>
        <p:sp>
          <p:nvSpPr>
            <p:cNvPr id="735" name="AutoShape 193"/>
            <p:cNvSpPr>
              <a:spLocks noChangeAspect="1" noChangeArrowheads="1" noTextEdit="1"/>
            </p:cNvSpPr>
            <p:nvPr/>
          </p:nvSpPr>
          <p:spPr bwMode="auto">
            <a:xfrm>
              <a:off x="-192" y="551"/>
              <a:ext cx="2866" cy="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6" name="Rectangle 195"/>
            <p:cNvSpPr>
              <a:spLocks noChangeArrowheads="1"/>
            </p:cNvSpPr>
            <p:nvPr/>
          </p:nvSpPr>
          <p:spPr bwMode="auto">
            <a:xfrm>
              <a:off x="-189" y="557"/>
              <a:ext cx="2860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37" name="Line 196"/>
            <p:cNvSpPr>
              <a:spLocks noChangeShapeType="1"/>
            </p:cNvSpPr>
            <p:nvPr/>
          </p:nvSpPr>
          <p:spPr bwMode="auto">
            <a:xfrm flipV="1">
              <a:off x="29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8" name="Line 197"/>
            <p:cNvSpPr>
              <a:spLocks noChangeShapeType="1"/>
            </p:cNvSpPr>
            <p:nvPr/>
          </p:nvSpPr>
          <p:spPr bwMode="auto">
            <a:xfrm flipV="1">
              <a:off x="32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9" name="Line 198"/>
            <p:cNvSpPr>
              <a:spLocks noChangeShapeType="1"/>
            </p:cNvSpPr>
            <p:nvPr/>
          </p:nvSpPr>
          <p:spPr bwMode="auto">
            <a:xfrm flipV="1">
              <a:off x="250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0" name="Line 199"/>
            <p:cNvSpPr>
              <a:spLocks noChangeShapeType="1"/>
            </p:cNvSpPr>
            <p:nvPr/>
          </p:nvSpPr>
          <p:spPr bwMode="auto">
            <a:xfrm flipV="1">
              <a:off x="253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1" name="Line 200"/>
            <p:cNvSpPr>
              <a:spLocks noChangeShapeType="1"/>
            </p:cNvSpPr>
            <p:nvPr/>
          </p:nvSpPr>
          <p:spPr bwMode="auto">
            <a:xfrm flipV="1">
              <a:off x="690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2" name="Line 201"/>
            <p:cNvSpPr>
              <a:spLocks noChangeShapeType="1"/>
            </p:cNvSpPr>
            <p:nvPr/>
          </p:nvSpPr>
          <p:spPr bwMode="auto">
            <a:xfrm flipV="1">
              <a:off x="692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3" name="Line 202"/>
            <p:cNvSpPr>
              <a:spLocks noChangeShapeType="1"/>
            </p:cNvSpPr>
            <p:nvPr/>
          </p:nvSpPr>
          <p:spPr bwMode="auto">
            <a:xfrm flipV="1">
              <a:off x="908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4" name="Line 203"/>
            <p:cNvSpPr>
              <a:spLocks noChangeShapeType="1"/>
            </p:cNvSpPr>
            <p:nvPr/>
          </p:nvSpPr>
          <p:spPr bwMode="auto">
            <a:xfrm flipV="1">
              <a:off x="911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5" name="Line 204"/>
            <p:cNvSpPr>
              <a:spLocks noChangeShapeType="1"/>
            </p:cNvSpPr>
            <p:nvPr/>
          </p:nvSpPr>
          <p:spPr bwMode="auto">
            <a:xfrm flipV="1">
              <a:off x="1129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6" name="Line 205"/>
            <p:cNvSpPr>
              <a:spLocks noChangeShapeType="1"/>
            </p:cNvSpPr>
            <p:nvPr/>
          </p:nvSpPr>
          <p:spPr bwMode="auto">
            <a:xfrm flipV="1">
              <a:off x="1132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7" name="Line 206"/>
            <p:cNvSpPr>
              <a:spLocks noChangeShapeType="1"/>
            </p:cNvSpPr>
            <p:nvPr/>
          </p:nvSpPr>
          <p:spPr bwMode="auto">
            <a:xfrm flipV="1">
              <a:off x="1347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8" name="Line 207"/>
            <p:cNvSpPr>
              <a:spLocks noChangeShapeType="1"/>
            </p:cNvSpPr>
            <p:nvPr/>
          </p:nvSpPr>
          <p:spPr bwMode="auto">
            <a:xfrm flipV="1">
              <a:off x="1350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9" name="Line 208"/>
            <p:cNvSpPr>
              <a:spLocks noChangeShapeType="1"/>
            </p:cNvSpPr>
            <p:nvPr/>
          </p:nvSpPr>
          <p:spPr bwMode="auto">
            <a:xfrm flipV="1">
              <a:off x="1568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0" name="Line 209"/>
            <p:cNvSpPr>
              <a:spLocks noChangeShapeType="1"/>
            </p:cNvSpPr>
            <p:nvPr/>
          </p:nvSpPr>
          <p:spPr bwMode="auto">
            <a:xfrm flipV="1">
              <a:off x="1571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1" name="Line 210"/>
            <p:cNvSpPr>
              <a:spLocks noChangeShapeType="1"/>
            </p:cNvSpPr>
            <p:nvPr/>
          </p:nvSpPr>
          <p:spPr bwMode="auto">
            <a:xfrm flipV="1">
              <a:off x="1787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2" name="Line 211"/>
            <p:cNvSpPr>
              <a:spLocks noChangeShapeType="1"/>
            </p:cNvSpPr>
            <p:nvPr/>
          </p:nvSpPr>
          <p:spPr bwMode="auto">
            <a:xfrm flipV="1">
              <a:off x="1790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3" name="Line 212"/>
            <p:cNvSpPr>
              <a:spLocks noChangeShapeType="1"/>
            </p:cNvSpPr>
            <p:nvPr/>
          </p:nvSpPr>
          <p:spPr bwMode="auto">
            <a:xfrm flipV="1">
              <a:off x="2008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4" name="Line 213"/>
            <p:cNvSpPr>
              <a:spLocks noChangeShapeType="1"/>
            </p:cNvSpPr>
            <p:nvPr/>
          </p:nvSpPr>
          <p:spPr bwMode="auto">
            <a:xfrm flipV="1">
              <a:off x="2011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5" name="Line 214"/>
            <p:cNvSpPr>
              <a:spLocks noChangeShapeType="1"/>
            </p:cNvSpPr>
            <p:nvPr/>
          </p:nvSpPr>
          <p:spPr bwMode="auto">
            <a:xfrm flipV="1">
              <a:off x="2226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6" name="Line 215"/>
            <p:cNvSpPr>
              <a:spLocks noChangeShapeType="1"/>
            </p:cNvSpPr>
            <p:nvPr/>
          </p:nvSpPr>
          <p:spPr bwMode="auto">
            <a:xfrm flipV="1">
              <a:off x="2229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7" name="Line 216"/>
            <p:cNvSpPr>
              <a:spLocks noChangeShapeType="1"/>
            </p:cNvSpPr>
            <p:nvPr/>
          </p:nvSpPr>
          <p:spPr bwMode="auto">
            <a:xfrm flipV="1">
              <a:off x="2447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8" name="Line 217"/>
            <p:cNvSpPr>
              <a:spLocks noChangeShapeType="1"/>
            </p:cNvSpPr>
            <p:nvPr/>
          </p:nvSpPr>
          <p:spPr bwMode="auto">
            <a:xfrm flipV="1">
              <a:off x="2450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9" name="Line 218"/>
            <p:cNvSpPr>
              <a:spLocks noChangeShapeType="1"/>
            </p:cNvSpPr>
            <p:nvPr/>
          </p:nvSpPr>
          <p:spPr bwMode="auto">
            <a:xfrm>
              <a:off x="-186" y="3557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0" name="Line 219"/>
            <p:cNvSpPr>
              <a:spLocks noChangeShapeType="1"/>
            </p:cNvSpPr>
            <p:nvPr/>
          </p:nvSpPr>
          <p:spPr bwMode="auto">
            <a:xfrm>
              <a:off x="-186" y="3563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1" name="Line 220"/>
            <p:cNvSpPr>
              <a:spLocks noChangeShapeType="1"/>
            </p:cNvSpPr>
            <p:nvPr/>
          </p:nvSpPr>
          <p:spPr bwMode="auto">
            <a:xfrm>
              <a:off x="-186" y="3353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2" name="Line 221"/>
            <p:cNvSpPr>
              <a:spLocks noChangeShapeType="1"/>
            </p:cNvSpPr>
            <p:nvPr/>
          </p:nvSpPr>
          <p:spPr bwMode="auto">
            <a:xfrm>
              <a:off x="-186" y="3359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3" name="Line 222"/>
            <p:cNvSpPr>
              <a:spLocks noChangeShapeType="1"/>
            </p:cNvSpPr>
            <p:nvPr/>
          </p:nvSpPr>
          <p:spPr bwMode="auto">
            <a:xfrm>
              <a:off x="-186" y="3155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4" name="Line 223"/>
            <p:cNvSpPr>
              <a:spLocks noChangeShapeType="1"/>
            </p:cNvSpPr>
            <p:nvPr/>
          </p:nvSpPr>
          <p:spPr bwMode="auto">
            <a:xfrm>
              <a:off x="-186" y="3161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5" name="Line 224"/>
            <p:cNvSpPr>
              <a:spLocks noChangeShapeType="1"/>
            </p:cNvSpPr>
            <p:nvPr/>
          </p:nvSpPr>
          <p:spPr bwMode="auto">
            <a:xfrm>
              <a:off x="-186" y="2957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6" name="Line 225"/>
            <p:cNvSpPr>
              <a:spLocks noChangeShapeType="1"/>
            </p:cNvSpPr>
            <p:nvPr/>
          </p:nvSpPr>
          <p:spPr bwMode="auto">
            <a:xfrm>
              <a:off x="-186" y="2963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7" name="Line 226"/>
            <p:cNvSpPr>
              <a:spLocks noChangeShapeType="1"/>
            </p:cNvSpPr>
            <p:nvPr/>
          </p:nvSpPr>
          <p:spPr bwMode="auto">
            <a:xfrm>
              <a:off x="-186" y="2753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8" name="Line 227"/>
            <p:cNvSpPr>
              <a:spLocks noChangeShapeType="1"/>
            </p:cNvSpPr>
            <p:nvPr/>
          </p:nvSpPr>
          <p:spPr bwMode="auto">
            <a:xfrm>
              <a:off x="-186" y="2759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9" name="Line 228"/>
            <p:cNvSpPr>
              <a:spLocks noChangeShapeType="1"/>
            </p:cNvSpPr>
            <p:nvPr/>
          </p:nvSpPr>
          <p:spPr bwMode="auto">
            <a:xfrm>
              <a:off x="-186" y="2555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0" name="Line 229"/>
            <p:cNvSpPr>
              <a:spLocks noChangeShapeType="1"/>
            </p:cNvSpPr>
            <p:nvPr/>
          </p:nvSpPr>
          <p:spPr bwMode="auto">
            <a:xfrm>
              <a:off x="-186" y="2561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1" name="Line 230"/>
            <p:cNvSpPr>
              <a:spLocks noChangeShapeType="1"/>
            </p:cNvSpPr>
            <p:nvPr/>
          </p:nvSpPr>
          <p:spPr bwMode="auto">
            <a:xfrm>
              <a:off x="-186" y="2357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2" name="Line 231"/>
            <p:cNvSpPr>
              <a:spLocks noChangeShapeType="1"/>
            </p:cNvSpPr>
            <p:nvPr/>
          </p:nvSpPr>
          <p:spPr bwMode="auto">
            <a:xfrm>
              <a:off x="-186" y="2363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3" name="Line 232"/>
            <p:cNvSpPr>
              <a:spLocks noChangeShapeType="1"/>
            </p:cNvSpPr>
            <p:nvPr/>
          </p:nvSpPr>
          <p:spPr bwMode="auto">
            <a:xfrm>
              <a:off x="-186" y="1955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4" name="Line 233"/>
            <p:cNvSpPr>
              <a:spLocks noChangeShapeType="1"/>
            </p:cNvSpPr>
            <p:nvPr/>
          </p:nvSpPr>
          <p:spPr bwMode="auto">
            <a:xfrm>
              <a:off x="-186" y="1961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5" name="Line 234"/>
            <p:cNvSpPr>
              <a:spLocks noChangeShapeType="1"/>
            </p:cNvSpPr>
            <p:nvPr/>
          </p:nvSpPr>
          <p:spPr bwMode="auto">
            <a:xfrm>
              <a:off x="-186" y="1757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6" name="Line 235"/>
            <p:cNvSpPr>
              <a:spLocks noChangeShapeType="1"/>
            </p:cNvSpPr>
            <p:nvPr/>
          </p:nvSpPr>
          <p:spPr bwMode="auto">
            <a:xfrm>
              <a:off x="-186" y="1763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7" name="Line 236"/>
            <p:cNvSpPr>
              <a:spLocks noChangeShapeType="1"/>
            </p:cNvSpPr>
            <p:nvPr/>
          </p:nvSpPr>
          <p:spPr bwMode="auto">
            <a:xfrm>
              <a:off x="-186" y="1559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8" name="Line 237"/>
            <p:cNvSpPr>
              <a:spLocks noChangeShapeType="1"/>
            </p:cNvSpPr>
            <p:nvPr/>
          </p:nvSpPr>
          <p:spPr bwMode="auto">
            <a:xfrm>
              <a:off x="-186" y="1565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9" name="Line 238"/>
            <p:cNvSpPr>
              <a:spLocks noChangeShapeType="1"/>
            </p:cNvSpPr>
            <p:nvPr/>
          </p:nvSpPr>
          <p:spPr bwMode="auto">
            <a:xfrm>
              <a:off x="-186" y="1355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0" name="Line 239"/>
            <p:cNvSpPr>
              <a:spLocks noChangeShapeType="1"/>
            </p:cNvSpPr>
            <p:nvPr/>
          </p:nvSpPr>
          <p:spPr bwMode="auto">
            <a:xfrm>
              <a:off x="-186" y="1361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1" name="Line 240"/>
            <p:cNvSpPr>
              <a:spLocks noChangeShapeType="1"/>
            </p:cNvSpPr>
            <p:nvPr/>
          </p:nvSpPr>
          <p:spPr bwMode="auto">
            <a:xfrm>
              <a:off x="-186" y="1157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2" name="Line 241"/>
            <p:cNvSpPr>
              <a:spLocks noChangeShapeType="1"/>
            </p:cNvSpPr>
            <p:nvPr/>
          </p:nvSpPr>
          <p:spPr bwMode="auto">
            <a:xfrm>
              <a:off x="-186" y="1163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3" name="Line 242"/>
            <p:cNvSpPr>
              <a:spLocks noChangeShapeType="1"/>
            </p:cNvSpPr>
            <p:nvPr/>
          </p:nvSpPr>
          <p:spPr bwMode="auto">
            <a:xfrm>
              <a:off x="-186" y="959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4" name="Line 243"/>
            <p:cNvSpPr>
              <a:spLocks noChangeShapeType="1"/>
            </p:cNvSpPr>
            <p:nvPr/>
          </p:nvSpPr>
          <p:spPr bwMode="auto">
            <a:xfrm>
              <a:off x="-186" y="965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5" name="Line 244"/>
            <p:cNvSpPr>
              <a:spLocks noChangeShapeType="1"/>
            </p:cNvSpPr>
            <p:nvPr/>
          </p:nvSpPr>
          <p:spPr bwMode="auto">
            <a:xfrm>
              <a:off x="-186" y="755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6" name="Line 245"/>
            <p:cNvSpPr>
              <a:spLocks noChangeShapeType="1"/>
            </p:cNvSpPr>
            <p:nvPr/>
          </p:nvSpPr>
          <p:spPr bwMode="auto">
            <a:xfrm>
              <a:off x="-186" y="761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7" name="Line 246"/>
            <p:cNvSpPr>
              <a:spLocks noChangeShapeType="1"/>
            </p:cNvSpPr>
            <p:nvPr/>
          </p:nvSpPr>
          <p:spPr bwMode="auto">
            <a:xfrm>
              <a:off x="-186" y="2147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8" name="Line 247"/>
            <p:cNvSpPr>
              <a:spLocks noChangeShapeType="1"/>
            </p:cNvSpPr>
            <p:nvPr/>
          </p:nvSpPr>
          <p:spPr bwMode="auto">
            <a:xfrm>
              <a:off x="-186" y="2153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9" name="Line 248"/>
            <p:cNvSpPr>
              <a:spLocks noChangeShapeType="1"/>
            </p:cNvSpPr>
            <p:nvPr/>
          </p:nvSpPr>
          <p:spPr bwMode="auto">
            <a:xfrm>
              <a:off x="-186" y="2159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0" name="Line 249"/>
            <p:cNvSpPr>
              <a:spLocks noChangeShapeType="1"/>
            </p:cNvSpPr>
            <p:nvPr/>
          </p:nvSpPr>
          <p:spPr bwMode="auto">
            <a:xfrm>
              <a:off x="-186" y="2165"/>
              <a:ext cx="285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1" name="Rectangle 250"/>
            <p:cNvSpPr>
              <a:spLocks noChangeArrowheads="1"/>
            </p:cNvSpPr>
            <p:nvPr/>
          </p:nvSpPr>
          <p:spPr bwMode="auto">
            <a:xfrm>
              <a:off x="2612" y="1967"/>
              <a:ext cx="6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792" name="Freeform 251"/>
            <p:cNvSpPr>
              <a:spLocks/>
            </p:cNvSpPr>
            <p:nvPr/>
          </p:nvSpPr>
          <p:spPr bwMode="auto">
            <a:xfrm>
              <a:off x="2640" y="2105"/>
              <a:ext cx="26" cy="108"/>
            </a:xfrm>
            <a:custGeom>
              <a:avLst/>
              <a:gdLst>
                <a:gd name="T0" fmla="*/ 0 w 26"/>
                <a:gd name="T1" fmla="*/ 0 h 108"/>
                <a:gd name="T2" fmla="*/ 26 w 26"/>
                <a:gd name="T3" fmla="*/ 54 h 108"/>
                <a:gd name="T4" fmla="*/ 0 w 26"/>
                <a:gd name="T5" fmla="*/ 108 h 108"/>
                <a:gd name="T6" fmla="*/ 0 w 26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8"/>
                <a:gd name="T14" fmla="*/ 26 w 2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8">
                  <a:moveTo>
                    <a:pt x="0" y="0"/>
                  </a:moveTo>
                  <a:lnTo>
                    <a:pt x="26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93" name="Line 252"/>
            <p:cNvSpPr>
              <a:spLocks noChangeShapeType="1"/>
            </p:cNvSpPr>
            <p:nvPr/>
          </p:nvSpPr>
          <p:spPr bwMode="auto">
            <a:xfrm flipV="1">
              <a:off x="466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4" name="Line 253"/>
            <p:cNvSpPr>
              <a:spLocks noChangeShapeType="1"/>
            </p:cNvSpPr>
            <p:nvPr/>
          </p:nvSpPr>
          <p:spPr bwMode="auto">
            <a:xfrm flipV="1">
              <a:off x="469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5" name="Line 254"/>
            <p:cNvSpPr>
              <a:spLocks noChangeShapeType="1"/>
            </p:cNvSpPr>
            <p:nvPr/>
          </p:nvSpPr>
          <p:spPr bwMode="auto">
            <a:xfrm flipV="1">
              <a:off x="471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6" name="Line 255"/>
            <p:cNvSpPr>
              <a:spLocks noChangeShapeType="1"/>
            </p:cNvSpPr>
            <p:nvPr/>
          </p:nvSpPr>
          <p:spPr bwMode="auto">
            <a:xfrm flipV="1">
              <a:off x="474" y="557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7" name="Rectangle 256"/>
            <p:cNvSpPr>
              <a:spLocks noChangeArrowheads="1"/>
            </p:cNvSpPr>
            <p:nvPr/>
          </p:nvSpPr>
          <p:spPr bwMode="auto">
            <a:xfrm>
              <a:off x="505" y="545"/>
              <a:ext cx="6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798" name="Freeform 257"/>
            <p:cNvSpPr>
              <a:spLocks/>
            </p:cNvSpPr>
            <p:nvPr/>
          </p:nvSpPr>
          <p:spPr bwMode="auto">
            <a:xfrm>
              <a:off x="446" y="563"/>
              <a:ext cx="51" cy="54"/>
            </a:xfrm>
            <a:custGeom>
              <a:avLst/>
              <a:gdLst>
                <a:gd name="T0" fmla="*/ 0 w 51"/>
                <a:gd name="T1" fmla="*/ 54 h 54"/>
                <a:gd name="T2" fmla="*/ 25 w 51"/>
                <a:gd name="T3" fmla="*/ 0 h 54"/>
                <a:gd name="T4" fmla="*/ 51 w 51"/>
                <a:gd name="T5" fmla="*/ 54 h 54"/>
                <a:gd name="T6" fmla="*/ 0 w 51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4"/>
                <a:gd name="T14" fmla="*/ 51 w 5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4">
                  <a:moveTo>
                    <a:pt x="0" y="54"/>
                  </a:moveTo>
                  <a:lnTo>
                    <a:pt x="25" y="0"/>
                  </a:lnTo>
                  <a:lnTo>
                    <a:pt x="51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99" name="Rectangle 258"/>
            <p:cNvSpPr>
              <a:spLocks noChangeArrowheads="1"/>
            </p:cNvSpPr>
            <p:nvPr/>
          </p:nvSpPr>
          <p:spPr bwMode="auto">
            <a:xfrm>
              <a:off x="-189" y="557"/>
              <a:ext cx="2860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00" name="Line 259"/>
            <p:cNvSpPr>
              <a:spLocks noChangeShapeType="1"/>
            </p:cNvSpPr>
            <p:nvPr/>
          </p:nvSpPr>
          <p:spPr bwMode="auto">
            <a:xfrm>
              <a:off x="32" y="2129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1" name="Rectangle 260"/>
            <p:cNvSpPr>
              <a:spLocks noChangeArrowheads="1"/>
            </p:cNvSpPr>
            <p:nvPr/>
          </p:nvSpPr>
          <p:spPr bwMode="auto">
            <a:xfrm>
              <a:off x="4" y="2195"/>
              <a:ext cx="17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02" name="Rectangle 261"/>
            <p:cNvSpPr>
              <a:spLocks noChangeArrowheads="1"/>
            </p:cNvSpPr>
            <p:nvPr/>
          </p:nvSpPr>
          <p:spPr bwMode="auto">
            <a:xfrm>
              <a:off x="483" y="2195"/>
              <a:ext cx="8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03" name="Line 262"/>
            <p:cNvSpPr>
              <a:spLocks noChangeShapeType="1"/>
            </p:cNvSpPr>
            <p:nvPr/>
          </p:nvSpPr>
          <p:spPr bwMode="auto">
            <a:xfrm>
              <a:off x="911" y="2129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4" name="Rectangle 263"/>
            <p:cNvSpPr>
              <a:spLocks noChangeArrowheads="1"/>
            </p:cNvSpPr>
            <p:nvPr/>
          </p:nvSpPr>
          <p:spPr bwMode="auto">
            <a:xfrm>
              <a:off x="914" y="2195"/>
              <a:ext cx="8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05" name="Line 264"/>
            <p:cNvSpPr>
              <a:spLocks noChangeShapeType="1"/>
            </p:cNvSpPr>
            <p:nvPr/>
          </p:nvSpPr>
          <p:spPr bwMode="auto">
            <a:xfrm>
              <a:off x="1350" y="2129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6" name="Rectangle 265"/>
            <p:cNvSpPr>
              <a:spLocks noChangeArrowheads="1"/>
            </p:cNvSpPr>
            <p:nvPr/>
          </p:nvSpPr>
          <p:spPr bwMode="auto">
            <a:xfrm>
              <a:off x="1353" y="2195"/>
              <a:ext cx="8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07" name="Line 266"/>
            <p:cNvSpPr>
              <a:spLocks noChangeShapeType="1"/>
            </p:cNvSpPr>
            <p:nvPr/>
          </p:nvSpPr>
          <p:spPr bwMode="auto">
            <a:xfrm>
              <a:off x="1790" y="2129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8" name="Rectangle 267"/>
            <p:cNvSpPr>
              <a:spLocks noChangeArrowheads="1"/>
            </p:cNvSpPr>
            <p:nvPr/>
          </p:nvSpPr>
          <p:spPr bwMode="auto">
            <a:xfrm>
              <a:off x="1792" y="2195"/>
              <a:ext cx="8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09" name="Line 268"/>
            <p:cNvSpPr>
              <a:spLocks noChangeShapeType="1"/>
            </p:cNvSpPr>
            <p:nvPr/>
          </p:nvSpPr>
          <p:spPr bwMode="auto">
            <a:xfrm>
              <a:off x="2229" y="2129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0" name="Rectangle 269"/>
            <p:cNvSpPr>
              <a:spLocks noChangeArrowheads="1"/>
            </p:cNvSpPr>
            <p:nvPr/>
          </p:nvSpPr>
          <p:spPr bwMode="auto">
            <a:xfrm>
              <a:off x="2232" y="2195"/>
              <a:ext cx="8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11" name="Rectangle 270"/>
            <p:cNvSpPr>
              <a:spLocks noChangeArrowheads="1"/>
            </p:cNvSpPr>
            <p:nvPr/>
          </p:nvSpPr>
          <p:spPr bwMode="auto">
            <a:xfrm>
              <a:off x="399" y="3299"/>
              <a:ext cx="17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12" name="Line 271"/>
            <p:cNvSpPr>
              <a:spLocks noChangeShapeType="1"/>
            </p:cNvSpPr>
            <p:nvPr/>
          </p:nvSpPr>
          <p:spPr bwMode="auto">
            <a:xfrm>
              <a:off x="457" y="3359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3" name="Rectangle 272"/>
            <p:cNvSpPr>
              <a:spLocks noChangeArrowheads="1"/>
            </p:cNvSpPr>
            <p:nvPr/>
          </p:nvSpPr>
          <p:spPr bwMode="auto">
            <a:xfrm>
              <a:off x="399" y="2903"/>
              <a:ext cx="17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14" name="Line 273"/>
            <p:cNvSpPr>
              <a:spLocks noChangeShapeType="1"/>
            </p:cNvSpPr>
            <p:nvPr/>
          </p:nvSpPr>
          <p:spPr bwMode="auto">
            <a:xfrm>
              <a:off x="457" y="2963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5" name="Rectangle 274"/>
            <p:cNvSpPr>
              <a:spLocks noChangeArrowheads="1"/>
            </p:cNvSpPr>
            <p:nvPr/>
          </p:nvSpPr>
          <p:spPr bwMode="auto">
            <a:xfrm>
              <a:off x="399" y="2501"/>
              <a:ext cx="17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16" name="Line 275"/>
            <p:cNvSpPr>
              <a:spLocks noChangeShapeType="1"/>
            </p:cNvSpPr>
            <p:nvPr/>
          </p:nvSpPr>
          <p:spPr bwMode="auto">
            <a:xfrm>
              <a:off x="457" y="2561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7" name="Rectangle 276"/>
            <p:cNvSpPr>
              <a:spLocks noChangeArrowheads="1"/>
            </p:cNvSpPr>
            <p:nvPr/>
          </p:nvSpPr>
          <p:spPr bwMode="auto">
            <a:xfrm>
              <a:off x="427" y="1703"/>
              <a:ext cx="8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18" name="Line 277"/>
            <p:cNvSpPr>
              <a:spLocks noChangeShapeType="1"/>
            </p:cNvSpPr>
            <p:nvPr/>
          </p:nvSpPr>
          <p:spPr bwMode="auto">
            <a:xfrm>
              <a:off x="457" y="1763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9" name="Rectangle 278"/>
            <p:cNvSpPr>
              <a:spLocks noChangeArrowheads="1"/>
            </p:cNvSpPr>
            <p:nvPr/>
          </p:nvSpPr>
          <p:spPr bwMode="auto">
            <a:xfrm>
              <a:off x="427" y="1301"/>
              <a:ext cx="8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20" name="Line 279"/>
            <p:cNvSpPr>
              <a:spLocks noChangeShapeType="1"/>
            </p:cNvSpPr>
            <p:nvPr/>
          </p:nvSpPr>
          <p:spPr bwMode="auto">
            <a:xfrm>
              <a:off x="457" y="1361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1" name="Rectangle 280"/>
            <p:cNvSpPr>
              <a:spLocks noChangeArrowheads="1"/>
            </p:cNvSpPr>
            <p:nvPr/>
          </p:nvSpPr>
          <p:spPr bwMode="auto">
            <a:xfrm>
              <a:off x="427" y="905"/>
              <a:ext cx="8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22" name="Line 281"/>
            <p:cNvSpPr>
              <a:spLocks noChangeShapeType="1"/>
            </p:cNvSpPr>
            <p:nvPr/>
          </p:nvSpPr>
          <p:spPr bwMode="auto">
            <a:xfrm>
              <a:off x="457" y="965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" name="Freeform 284"/>
            <p:cNvSpPr>
              <a:spLocks/>
            </p:cNvSpPr>
            <p:nvPr/>
          </p:nvSpPr>
          <p:spPr bwMode="auto">
            <a:xfrm>
              <a:off x="250" y="3743"/>
              <a:ext cx="11" cy="18"/>
            </a:xfrm>
            <a:custGeom>
              <a:avLst/>
              <a:gdLst>
                <a:gd name="T0" fmla="*/ 11 w 4"/>
                <a:gd name="T1" fmla="*/ 0 h 3"/>
                <a:gd name="T2" fmla="*/ 6 w 4"/>
                <a:gd name="T3" fmla="*/ 12 h 3"/>
                <a:gd name="T4" fmla="*/ 0 w 4"/>
                <a:gd name="T5" fmla="*/ 18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24" name="Rectangle 288"/>
            <p:cNvSpPr>
              <a:spLocks noChangeArrowheads="1"/>
            </p:cNvSpPr>
            <p:nvPr/>
          </p:nvSpPr>
          <p:spPr bwMode="auto">
            <a:xfrm>
              <a:off x="-189" y="557"/>
              <a:ext cx="2860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825" name="Freeform 285"/>
          <p:cNvSpPr>
            <a:spLocks/>
          </p:cNvSpPr>
          <p:nvPr/>
        </p:nvSpPr>
        <p:spPr bwMode="auto">
          <a:xfrm>
            <a:off x="7417695" y="2836837"/>
            <a:ext cx="2122366" cy="3895176"/>
          </a:xfrm>
          <a:custGeom>
            <a:avLst/>
            <a:gdLst>
              <a:gd name="T0" fmla="*/ 22 w 626"/>
              <a:gd name="T1" fmla="*/ 3150 h 531"/>
              <a:gd name="T2" fmla="*/ 50 w 626"/>
              <a:gd name="T3" fmla="*/ 3096 h 531"/>
              <a:gd name="T4" fmla="*/ 78 w 626"/>
              <a:gd name="T5" fmla="*/ 3048 h 531"/>
              <a:gd name="T6" fmla="*/ 106 w 626"/>
              <a:gd name="T7" fmla="*/ 2994 h 531"/>
              <a:gd name="T8" fmla="*/ 134 w 626"/>
              <a:gd name="T9" fmla="*/ 2946 h 531"/>
              <a:gd name="T10" fmla="*/ 162 w 626"/>
              <a:gd name="T11" fmla="*/ 2892 h 531"/>
              <a:gd name="T12" fmla="*/ 190 w 626"/>
              <a:gd name="T13" fmla="*/ 2844 h 531"/>
              <a:gd name="T14" fmla="*/ 218 w 626"/>
              <a:gd name="T15" fmla="*/ 2790 h 531"/>
              <a:gd name="T16" fmla="*/ 246 w 626"/>
              <a:gd name="T17" fmla="*/ 2742 h 531"/>
              <a:gd name="T18" fmla="*/ 274 w 626"/>
              <a:gd name="T19" fmla="*/ 2688 h 531"/>
              <a:gd name="T20" fmla="*/ 302 w 626"/>
              <a:gd name="T21" fmla="*/ 2640 h 531"/>
              <a:gd name="T22" fmla="*/ 330 w 626"/>
              <a:gd name="T23" fmla="*/ 2586 h 531"/>
              <a:gd name="T24" fmla="*/ 358 w 626"/>
              <a:gd name="T25" fmla="*/ 2538 h 531"/>
              <a:gd name="T26" fmla="*/ 386 w 626"/>
              <a:gd name="T27" fmla="*/ 2484 h 531"/>
              <a:gd name="T28" fmla="*/ 414 w 626"/>
              <a:gd name="T29" fmla="*/ 2436 h 531"/>
              <a:gd name="T30" fmla="*/ 442 w 626"/>
              <a:gd name="T31" fmla="*/ 2382 h 531"/>
              <a:gd name="T32" fmla="*/ 470 w 626"/>
              <a:gd name="T33" fmla="*/ 2334 h 531"/>
              <a:gd name="T34" fmla="*/ 498 w 626"/>
              <a:gd name="T35" fmla="*/ 2280 h 531"/>
              <a:gd name="T36" fmla="*/ 526 w 626"/>
              <a:gd name="T37" fmla="*/ 2232 h 531"/>
              <a:gd name="T38" fmla="*/ 554 w 626"/>
              <a:gd name="T39" fmla="*/ 2178 h 531"/>
              <a:gd name="T40" fmla="*/ 582 w 626"/>
              <a:gd name="T41" fmla="*/ 2130 h 531"/>
              <a:gd name="T42" fmla="*/ 610 w 626"/>
              <a:gd name="T43" fmla="*/ 2076 h 531"/>
              <a:gd name="T44" fmla="*/ 638 w 626"/>
              <a:gd name="T45" fmla="*/ 2028 h 531"/>
              <a:gd name="T46" fmla="*/ 666 w 626"/>
              <a:gd name="T47" fmla="*/ 1974 h 531"/>
              <a:gd name="T48" fmla="*/ 694 w 626"/>
              <a:gd name="T49" fmla="*/ 1926 h 531"/>
              <a:gd name="T50" fmla="*/ 722 w 626"/>
              <a:gd name="T51" fmla="*/ 1872 h 531"/>
              <a:gd name="T52" fmla="*/ 750 w 626"/>
              <a:gd name="T53" fmla="*/ 1824 h 531"/>
              <a:gd name="T54" fmla="*/ 778 w 626"/>
              <a:gd name="T55" fmla="*/ 1770 h 531"/>
              <a:gd name="T56" fmla="*/ 806 w 626"/>
              <a:gd name="T57" fmla="*/ 1722 h 531"/>
              <a:gd name="T58" fmla="*/ 834 w 626"/>
              <a:gd name="T59" fmla="*/ 1668 h 531"/>
              <a:gd name="T60" fmla="*/ 862 w 626"/>
              <a:gd name="T61" fmla="*/ 1620 h 531"/>
              <a:gd name="T62" fmla="*/ 890 w 626"/>
              <a:gd name="T63" fmla="*/ 1566 h 531"/>
              <a:gd name="T64" fmla="*/ 918 w 626"/>
              <a:gd name="T65" fmla="*/ 1518 h 531"/>
              <a:gd name="T66" fmla="*/ 946 w 626"/>
              <a:gd name="T67" fmla="*/ 1464 h 531"/>
              <a:gd name="T68" fmla="*/ 974 w 626"/>
              <a:gd name="T69" fmla="*/ 1416 h 531"/>
              <a:gd name="T70" fmla="*/ 1002 w 626"/>
              <a:gd name="T71" fmla="*/ 1362 h 531"/>
              <a:gd name="T72" fmla="*/ 1030 w 626"/>
              <a:gd name="T73" fmla="*/ 1314 h 531"/>
              <a:gd name="T74" fmla="*/ 1058 w 626"/>
              <a:gd name="T75" fmla="*/ 1260 h 531"/>
              <a:gd name="T76" fmla="*/ 1086 w 626"/>
              <a:gd name="T77" fmla="*/ 1212 h 531"/>
              <a:gd name="T78" fmla="*/ 1114 w 626"/>
              <a:gd name="T79" fmla="*/ 1158 h 531"/>
              <a:gd name="T80" fmla="*/ 1142 w 626"/>
              <a:gd name="T81" fmla="*/ 1110 h 531"/>
              <a:gd name="T82" fmla="*/ 1170 w 626"/>
              <a:gd name="T83" fmla="*/ 1056 h 531"/>
              <a:gd name="T84" fmla="*/ 1198 w 626"/>
              <a:gd name="T85" fmla="*/ 1008 h 531"/>
              <a:gd name="T86" fmla="*/ 1226 w 626"/>
              <a:gd name="T87" fmla="*/ 954 h 531"/>
              <a:gd name="T88" fmla="*/ 1254 w 626"/>
              <a:gd name="T89" fmla="*/ 906 h 531"/>
              <a:gd name="T90" fmla="*/ 1282 w 626"/>
              <a:gd name="T91" fmla="*/ 852 h 531"/>
              <a:gd name="T92" fmla="*/ 1310 w 626"/>
              <a:gd name="T93" fmla="*/ 804 h 531"/>
              <a:gd name="T94" fmla="*/ 1338 w 626"/>
              <a:gd name="T95" fmla="*/ 750 h 531"/>
              <a:gd name="T96" fmla="*/ 1366 w 626"/>
              <a:gd name="T97" fmla="*/ 702 h 531"/>
              <a:gd name="T98" fmla="*/ 1394 w 626"/>
              <a:gd name="T99" fmla="*/ 654 h 531"/>
              <a:gd name="T100" fmla="*/ 1422 w 626"/>
              <a:gd name="T101" fmla="*/ 600 h 531"/>
              <a:gd name="T102" fmla="*/ 1450 w 626"/>
              <a:gd name="T103" fmla="*/ 552 h 531"/>
              <a:gd name="T104" fmla="*/ 1478 w 626"/>
              <a:gd name="T105" fmla="*/ 498 h 531"/>
              <a:gd name="T106" fmla="*/ 1506 w 626"/>
              <a:gd name="T107" fmla="*/ 450 h 531"/>
              <a:gd name="T108" fmla="*/ 1534 w 626"/>
              <a:gd name="T109" fmla="*/ 396 h 531"/>
              <a:gd name="T110" fmla="*/ 1562 w 626"/>
              <a:gd name="T111" fmla="*/ 348 h 531"/>
              <a:gd name="T112" fmla="*/ 1590 w 626"/>
              <a:gd name="T113" fmla="*/ 294 h 531"/>
              <a:gd name="T114" fmla="*/ 1618 w 626"/>
              <a:gd name="T115" fmla="*/ 246 h 531"/>
              <a:gd name="T116" fmla="*/ 1646 w 626"/>
              <a:gd name="T117" fmla="*/ 192 h 531"/>
              <a:gd name="T118" fmla="*/ 1674 w 626"/>
              <a:gd name="T119" fmla="*/ 144 h 531"/>
              <a:gd name="T120" fmla="*/ 1702 w 626"/>
              <a:gd name="T121" fmla="*/ 90 h 531"/>
              <a:gd name="T122" fmla="*/ 1730 w 626"/>
              <a:gd name="T123" fmla="*/ 42 h 53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26"/>
              <a:gd name="T187" fmla="*/ 0 h 531"/>
              <a:gd name="T188" fmla="*/ 626 w 626"/>
              <a:gd name="T189" fmla="*/ 531 h 53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26" h="531">
                <a:moveTo>
                  <a:pt x="0" y="531"/>
                </a:moveTo>
                <a:lnTo>
                  <a:pt x="2" y="530"/>
                </a:lnTo>
                <a:lnTo>
                  <a:pt x="4" y="528"/>
                </a:lnTo>
                <a:lnTo>
                  <a:pt x="6" y="526"/>
                </a:lnTo>
                <a:lnTo>
                  <a:pt x="8" y="525"/>
                </a:lnTo>
                <a:lnTo>
                  <a:pt x="10" y="523"/>
                </a:lnTo>
                <a:lnTo>
                  <a:pt x="12" y="521"/>
                </a:lnTo>
                <a:lnTo>
                  <a:pt x="14" y="519"/>
                </a:lnTo>
                <a:lnTo>
                  <a:pt x="16" y="518"/>
                </a:lnTo>
                <a:lnTo>
                  <a:pt x="18" y="516"/>
                </a:lnTo>
                <a:lnTo>
                  <a:pt x="20" y="514"/>
                </a:lnTo>
                <a:lnTo>
                  <a:pt x="22" y="513"/>
                </a:lnTo>
                <a:lnTo>
                  <a:pt x="24" y="511"/>
                </a:lnTo>
                <a:lnTo>
                  <a:pt x="26" y="509"/>
                </a:lnTo>
                <a:lnTo>
                  <a:pt x="28" y="508"/>
                </a:lnTo>
                <a:lnTo>
                  <a:pt x="30" y="506"/>
                </a:lnTo>
                <a:lnTo>
                  <a:pt x="32" y="504"/>
                </a:lnTo>
                <a:lnTo>
                  <a:pt x="34" y="503"/>
                </a:lnTo>
                <a:lnTo>
                  <a:pt x="36" y="501"/>
                </a:lnTo>
                <a:lnTo>
                  <a:pt x="38" y="499"/>
                </a:lnTo>
                <a:lnTo>
                  <a:pt x="40" y="497"/>
                </a:lnTo>
                <a:lnTo>
                  <a:pt x="42" y="496"/>
                </a:lnTo>
                <a:lnTo>
                  <a:pt x="44" y="494"/>
                </a:lnTo>
                <a:lnTo>
                  <a:pt x="46" y="492"/>
                </a:lnTo>
                <a:lnTo>
                  <a:pt x="48" y="491"/>
                </a:lnTo>
                <a:lnTo>
                  <a:pt x="50" y="489"/>
                </a:lnTo>
                <a:lnTo>
                  <a:pt x="52" y="487"/>
                </a:lnTo>
                <a:lnTo>
                  <a:pt x="54" y="486"/>
                </a:lnTo>
                <a:lnTo>
                  <a:pt x="56" y="484"/>
                </a:lnTo>
                <a:lnTo>
                  <a:pt x="58" y="482"/>
                </a:lnTo>
                <a:lnTo>
                  <a:pt x="60" y="480"/>
                </a:lnTo>
                <a:lnTo>
                  <a:pt x="62" y="479"/>
                </a:lnTo>
                <a:lnTo>
                  <a:pt x="64" y="477"/>
                </a:lnTo>
                <a:lnTo>
                  <a:pt x="66" y="475"/>
                </a:lnTo>
                <a:lnTo>
                  <a:pt x="68" y="474"/>
                </a:lnTo>
                <a:lnTo>
                  <a:pt x="70" y="472"/>
                </a:lnTo>
                <a:lnTo>
                  <a:pt x="72" y="470"/>
                </a:lnTo>
                <a:lnTo>
                  <a:pt x="74" y="469"/>
                </a:lnTo>
                <a:lnTo>
                  <a:pt x="76" y="467"/>
                </a:lnTo>
                <a:lnTo>
                  <a:pt x="78" y="465"/>
                </a:lnTo>
                <a:lnTo>
                  <a:pt x="80" y="463"/>
                </a:lnTo>
                <a:lnTo>
                  <a:pt x="82" y="462"/>
                </a:lnTo>
                <a:lnTo>
                  <a:pt x="84" y="460"/>
                </a:lnTo>
                <a:lnTo>
                  <a:pt x="86" y="458"/>
                </a:lnTo>
                <a:lnTo>
                  <a:pt x="88" y="457"/>
                </a:lnTo>
                <a:lnTo>
                  <a:pt x="90" y="455"/>
                </a:lnTo>
                <a:lnTo>
                  <a:pt x="92" y="453"/>
                </a:lnTo>
                <a:lnTo>
                  <a:pt x="94" y="452"/>
                </a:lnTo>
                <a:lnTo>
                  <a:pt x="96" y="450"/>
                </a:lnTo>
                <a:lnTo>
                  <a:pt x="98" y="448"/>
                </a:lnTo>
                <a:lnTo>
                  <a:pt x="100" y="446"/>
                </a:lnTo>
                <a:lnTo>
                  <a:pt x="102" y="445"/>
                </a:lnTo>
                <a:lnTo>
                  <a:pt x="104" y="443"/>
                </a:lnTo>
                <a:lnTo>
                  <a:pt x="106" y="441"/>
                </a:lnTo>
                <a:lnTo>
                  <a:pt x="108" y="440"/>
                </a:lnTo>
                <a:lnTo>
                  <a:pt x="110" y="438"/>
                </a:lnTo>
                <a:lnTo>
                  <a:pt x="112" y="436"/>
                </a:lnTo>
                <a:lnTo>
                  <a:pt x="114" y="435"/>
                </a:lnTo>
                <a:lnTo>
                  <a:pt x="116" y="433"/>
                </a:lnTo>
                <a:lnTo>
                  <a:pt x="118" y="431"/>
                </a:lnTo>
                <a:lnTo>
                  <a:pt x="120" y="429"/>
                </a:lnTo>
                <a:lnTo>
                  <a:pt x="122" y="428"/>
                </a:lnTo>
                <a:lnTo>
                  <a:pt x="124" y="426"/>
                </a:lnTo>
                <a:lnTo>
                  <a:pt x="126" y="424"/>
                </a:lnTo>
                <a:lnTo>
                  <a:pt x="128" y="423"/>
                </a:lnTo>
                <a:lnTo>
                  <a:pt x="130" y="421"/>
                </a:lnTo>
                <a:lnTo>
                  <a:pt x="132" y="419"/>
                </a:lnTo>
                <a:lnTo>
                  <a:pt x="134" y="418"/>
                </a:lnTo>
                <a:lnTo>
                  <a:pt x="136" y="416"/>
                </a:lnTo>
                <a:lnTo>
                  <a:pt x="138" y="414"/>
                </a:lnTo>
                <a:lnTo>
                  <a:pt x="140" y="413"/>
                </a:lnTo>
                <a:lnTo>
                  <a:pt x="142" y="411"/>
                </a:lnTo>
                <a:lnTo>
                  <a:pt x="144" y="409"/>
                </a:lnTo>
                <a:lnTo>
                  <a:pt x="146" y="407"/>
                </a:lnTo>
                <a:lnTo>
                  <a:pt x="148" y="406"/>
                </a:lnTo>
                <a:lnTo>
                  <a:pt x="150" y="404"/>
                </a:lnTo>
                <a:lnTo>
                  <a:pt x="152" y="402"/>
                </a:lnTo>
                <a:lnTo>
                  <a:pt x="154" y="401"/>
                </a:lnTo>
                <a:lnTo>
                  <a:pt x="156" y="399"/>
                </a:lnTo>
                <a:lnTo>
                  <a:pt x="158" y="397"/>
                </a:lnTo>
                <a:lnTo>
                  <a:pt x="160" y="396"/>
                </a:lnTo>
                <a:lnTo>
                  <a:pt x="162" y="394"/>
                </a:lnTo>
                <a:lnTo>
                  <a:pt x="164" y="392"/>
                </a:lnTo>
                <a:lnTo>
                  <a:pt x="166" y="390"/>
                </a:lnTo>
                <a:lnTo>
                  <a:pt x="168" y="389"/>
                </a:lnTo>
                <a:lnTo>
                  <a:pt x="170" y="387"/>
                </a:lnTo>
                <a:lnTo>
                  <a:pt x="172" y="385"/>
                </a:lnTo>
                <a:lnTo>
                  <a:pt x="174" y="384"/>
                </a:lnTo>
                <a:lnTo>
                  <a:pt x="176" y="382"/>
                </a:lnTo>
                <a:lnTo>
                  <a:pt x="178" y="380"/>
                </a:lnTo>
                <a:lnTo>
                  <a:pt x="180" y="379"/>
                </a:lnTo>
                <a:lnTo>
                  <a:pt x="182" y="377"/>
                </a:lnTo>
                <a:lnTo>
                  <a:pt x="184" y="375"/>
                </a:lnTo>
                <a:lnTo>
                  <a:pt x="186" y="373"/>
                </a:lnTo>
                <a:lnTo>
                  <a:pt x="188" y="372"/>
                </a:lnTo>
                <a:lnTo>
                  <a:pt x="190" y="370"/>
                </a:lnTo>
                <a:lnTo>
                  <a:pt x="192" y="368"/>
                </a:lnTo>
                <a:lnTo>
                  <a:pt x="194" y="367"/>
                </a:lnTo>
                <a:lnTo>
                  <a:pt x="196" y="365"/>
                </a:lnTo>
                <a:lnTo>
                  <a:pt x="198" y="363"/>
                </a:lnTo>
                <a:lnTo>
                  <a:pt x="200" y="362"/>
                </a:lnTo>
                <a:lnTo>
                  <a:pt x="202" y="360"/>
                </a:lnTo>
                <a:lnTo>
                  <a:pt x="204" y="358"/>
                </a:lnTo>
                <a:lnTo>
                  <a:pt x="206" y="356"/>
                </a:lnTo>
                <a:lnTo>
                  <a:pt x="208" y="355"/>
                </a:lnTo>
                <a:lnTo>
                  <a:pt x="210" y="353"/>
                </a:lnTo>
                <a:lnTo>
                  <a:pt x="212" y="351"/>
                </a:lnTo>
                <a:lnTo>
                  <a:pt x="214" y="350"/>
                </a:lnTo>
                <a:lnTo>
                  <a:pt x="216" y="348"/>
                </a:lnTo>
                <a:lnTo>
                  <a:pt x="218" y="346"/>
                </a:lnTo>
                <a:lnTo>
                  <a:pt x="220" y="345"/>
                </a:lnTo>
                <a:lnTo>
                  <a:pt x="222" y="343"/>
                </a:lnTo>
                <a:lnTo>
                  <a:pt x="224" y="341"/>
                </a:lnTo>
                <a:lnTo>
                  <a:pt x="226" y="339"/>
                </a:lnTo>
                <a:lnTo>
                  <a:pt x="228" y="338"/>
                </a:lnTo>
                <a:lnTo>
                  <a:pt x="230" y="336"/>
                </a:lnTo>
                <a:lnTo>
                  <a:pt x="232" y="334"/>
                </a:lnTo>
                <a:lnTo>
                  <a:pt x="234" y="333"/>
                </a:lnTo>
                <a:lnTo>
                  <a:pt x="236" y="331"/>
                </a:lnTo>
                <a:lnTo>
                  <a:pt x="238" y="329"/>
                </a:lnTo>
                <a:lnTo>
                  <a:pt x="240" y="328"/>
                </a:lnTo>
                <a:lnTo>
                  <a:pt x="242" y="326"/>
                </a:lnTo>
                <a:lnTo>
                  <a:pt x="244" y="324"/>
                </a:lnTo>
                <a:lnTo>
                  <a:pt x="246" y="322"/>
                </a:lnTo>
                <a:lnTo>
                  <a:pt x="248" y="321"/>
                </a:lnTo>
                <a:lnTo>
                  <a:pt x="250" y="319"/>
                </a:lnTo>
                <a:lnTo>
                  <a:pt x="252" y="317"/>
                </a:lnTo>
                <a:lnTo>
                  <a:pt x="254" y="316"/>
                </a:lnTo>
                <a:lnTo>
                  <a:pt x="256" y="314"/>
                </a:lnTo>
                <a:lnTo>
                  <a:pt x="258" y="312"/>
                </a:lnTo>
                <a:lnTo>
                  <a:pt x="260" y="311"/>
                </a:lnTo>
                <a:lnTo>
                  <a:pt x="262" y="309"/>
                </a:lnTo>
                <a:lnTo>
                  <a:pt x="264" y="307"/>
                </a:lnTo>
                <a:lnTo>
                  <a:pt x="266" y="306"/>
                </a:lnTo>
                <a:lnTo>
                  <a:pt x="268" y="304"/>
                </a:lnTo>
                <a:lnTo>
                  <a:pt x="270" y="302"/>
                </a:lnTo>
                <a:lnTo>
                  <a:pt x="272" y="300"/>
                </a:lnTo>
                <a:lnTo>
                  <a:pt x="274" y="299"/>
                </a:lnTo>
                <a:lnTo>
                  <a:pt x="276" y="297"/>
                </a:lnTo>
                <a:lnTo>
                  <a:pt x="278" y="295"/>
                </a:lnTo>
                <a:lnTo>
                  <a:pt x="280" y="294"/>
                </a:lnTo>
                <a:lnTo>
                  <a:pt x="282" y="292"/>
                </a:lnTo>
                <a:lnTo>
                  <a:pt x="284" y="290"/>
                </a:lnTo>
                <a:lnTo>
                  <a:pt x="286" y="289"/>
                </a:lnTo>
                <a:lnTo>
                  <a:pt x="288" y="287"/>
                </a:lnTo>
                <a:lnTo>
                  <a:pt x="290" y="285"/>
                </a:lnTo>
                <a:lnTo>
                  <a:pt x="292" y="283"/>
                </a:lnTo>
                <a:lnTo>
                  <a:pt x="294" y="282"/>
                </a:lnTo>
                <a:lnTo>
                  <a:pt x="296" y="280"/>
                </a:lnTo>
                <a:lnTo>
                  <a:pt x="298" y="278"/>
                </a:lnTo>
                <a:lnTo>
                  <a:pt x="300" y="277"/>
                </a:lnTo>
                <a:lnTo>
                  <a:pt x="302" y="275"/>
                </a:lnTo>
                <a:lnTo>
                  <a:pt x="304" y="273"/>
                </a:lnTo>
                <a:lnTo>
                  <a:pt x="306" y="272"/>
                </a:lnTo>
                <a:lnTo>
                  <a:pt x="308" y="270"/>
                </a:lnTo>
                <a:lnTo>
                  <a:pt x="310" y="268"/>
                </a:lnTo>
                <a:lnTo>
                  <a:pt x="312" y="266"/>
                </a:lnTo>
                <a:lnTo>
                  <a:pt x="314" y="265"/>
                </a:lnTo>
                <a:lnTo>
                  <a:pt x="316" y="263"/>
                </a:lnTo>
                <a:lnTo>
                  <a:pt x="318" y="261"/>
                </a:lnTo>
                <a:lnTo>
                  <a:pt x="320" y="260"/>
                </a:lnTo>
                <a:lnTo>
                  <a:pt x="322" y="258"/>
                </a:lnTo>
                <a:lnTo>
                  <a:pt x="324" y="256"/>
                </a:lnTo>
                <a:lnTo>
                  <a:pt x="326" y="255"/>
                </a:lnTo>
                <a:lnTo>
                  <a:pt x="328" y="253"/>
                </a:lnTo>
                <a:lnTo>
                  <a:pt x="330" y="251"/>
                </a:lnTo>
                <a:lnTo>
                  <a:pt x="332" y="249"/>
                </a:lnTo>
                <a:lnTo>
                  <a:pt x="334" y="248"/>
                </a:lnTo>
                <a:lnTo>
                  <a:pt x="336" y="246"/>
                </a:lnTo>
                <a:lnTo>
                  <a:pt x="338" y="244"/>
                </a:lnTo>
                <a:lnTo>
                  <a:pt x="340" y="243"/>
                </a:lnTo>
                <a:lnTo>
                  <a:pt x="342" y="241"/>
                </a:lnTo>
                <a:lnTo>
                  <a:pt x="344" y="239"/>
                </a:lnTo>
                <a:lnTo>
                  <a:pt x="346" y="238"/>
                </a:lnTo>
                <a:lnTo>
                  <a:pt x="348" y="236"/>
                </a:lnTo>
                <a:lnTo>
                  <a:pt x="350" y="234"/>
                </a:lnTo>
                <a:lnTo>
                  <a:pt x="352" y="232"/>
                </a:lnTo>
                <a:lnTo>
                  <a:pt x="354" y="231"/>
                </a:lnTo>
                <a:lnTo>
                  <a:pt x="356" y="229"/>
                </a:lnTo>
                <a:lnTo>
                  <a:pt x="358" y="227"/>
                </a:lnTo>
                <a:lnTo>
                  <a:pt x="360" y="226"/>
                </a:lnTo>
                <a:lnTo>
                  <a:pt x="362" y="224"/>
                </a:lnTo>
                <a:lnTo>
                  <a:pt x="364" y="222"/>
                </a:lnTo>
                <a:lnTo>
                  <a:pt x="366" y="221"/>
                </a:lnTo>
                <a:lnTo>
                  <a:pt x="368" y="219"/>
                </a:lnTo>
                <a:lnTo>
                  <a:pt x="370" y="217"/>
                </a:lnTo>
                <a:lnTo>
                  <a:pt x="372" y="216"/>
                </a:lnTo>
                <a:lnTo>
                  <a:pt x="374" y="214"/>
                </a:lnTo>
                <a:lnTo>
                  <a:pt x="376" y="212"/>
                </a:lnTo>
                <a:lnTo>
                  <a:pt x="378" y="210"/>
                </a:lnTo>
                <a:lnTo>
                  <a:pt x="380" y="209"/>
                </a:lnTo>
                <a:lnTo>
                  <a:pt x="382" y="207"/>
                </a:lnTo>
                <a:lnTo>
                  <a:pt x="384" y="205"/>
                </a:lnTo>
                <a:lnTo>
                  <a:pt x="386" y="204"/>
                </a:lnTo>
                <a:lnTo>
                  <a:pt x="388" y="202"/>
                </a:lnTo>
                <a:lnTo>
                  <a:pt x="390" y="200"/>
                </a:lnTo>
                <a:lnTo>
                  <a:pt x="392" y="199"/>
                </a:lnTo>
                <a:lnTo>
                  <a:pt x="394" y="197"/>
                </a:lnTo>
                <a:lnTo>
                  <a:pt x="396" y="195"/>
                </a:lnTo>
                <a:lnTo>
                  <a:pt x="398" y="193"/>
                </a:lnTo>
                <a:lnTo>
                  <a:pt x="400" y="192"/>
                </a:lnTo>
                <a:lnTo>
                  <a:pt x="402" y="190"/>
                </a:lnTo>
                <a:lnTo>
                  <a:pt x="404" y="188"/>
                </a:lnTo>
                <a:lnTo>
                  <a:pt x="406" y="187"/>
                </a:lnTo>
                <a:lnTo>
                  <a:pt x="408" y="185"/>
                </a:lnTo>
                <a:lnTo>
                  <a:pt x="410" y="183"/>
                </a:lnTo>
                <a:lnTo>
                  <a:pt x="412" y="182"/>
                </a:lnTo>
                <a:lnTo>
                  <a:pt x="414" y="180"/>
                </a:lnTo>
                <a:lnTo>
                  <a:pt x="416" y="178"/>
                </a:lnTo>
                <a:lnTo>
                  <a:pt x="418" y="176"/>
                </a:lnTo>
                <a:lnTo>
                  <a:pt x="420" y="175"/>
                </a:lnTo>
                <a:lnTo>
                  <a:pt x="422" y="173"/>
                </a:lnTo>
                <a:lnTo>
                  <a:pt x="424" y="171"/>
                </a:lnTo>
                <a:lnTo>
                  <a:pt x="426" y="170"/>
                </a:lnTo>
                <a:lnTo>
                  <a:pt x="428" y="168"/>
                </a:lnTo>
                <a:lnTo>
                  <a:pt x="430" y="166"/>
                </a:lnTo>
                <a:lnTo>
                  <a:pt x="432" y="165"/>
                </a:lnTo>
                <a:lnTo>
                  <a:pt x="434" y="163"/>
                </a:lnTo>
                <a:lnTo>
                  <a:pt x="436" y="161"/>
                </a:lnTo>
                <a:lnTo>
                  <a:pt x="438" y="159"/>
                </a:lnTo>
                <a:lnTo>
                  <a:pt x="440" y="158"/>
                </a:lnTo>
                <a:lnTo>
                  <a:pt x="442" y="156"/>
                </a:lnTo>
                <a:lnTo>
                  <a:pt x="444" y="154"/>
                </a:lnTo>
                <a:lnTo>
                  <a:pt x="446" y="153"/>
                </a:lnTo>
                <a:lnTo>
                  <a:pt x="448" y="151"/>
                </a:lnTo>
                <a:lnTo>
                  <a:pt x="450" y="149"/>
                </a:lnTo>
                <a:lnTo>
                  <a:pt x="452" y="148"/>
                </a:lnTo>
                <a:lnTo>
                  <a:pt x="454" y="146"/>
                </a:lnTo>
                <a:lnTo>
                  <a:pt x="456" y="144"/>
                </a:lnTo>
                <a:lnTo>
                  <a:pt x="458" y="142"/>
                </a:lnTo>
                <a:lnTo>
                  <a:pt x="460" y="141"/>
                </a:lnTo>
                <a:lnTo>
                  <a:pt x="462" y="139"/>
                </a:lnTo>
                <a:lnTo>
                  <a:pt x="464" y="137"/>
                </a:lnTo>
                <a:lnTo>
                  <a:pt x="466" y="136"/>
                </a:lnTo>
                <a:lnTo>
                  <a:pt x="468" y="134"/>
                </a:lnTo>
                <a:lnTo>
                  <a:pt x="470" y="132"/>
                </a:lnTo>
                <a:lnTo>
                  <a:pt x="472" y="131"/>
                </a:lnTo>
                <a:lnTo>
                  <a:pt x="474" y="129"/>
                </a:lnTo>
                <a:lnTo>
                  <a:pt x="476" y="127"/>
                </a:lnTo>
                <a:lnTo>
                  <a:pt x="478" y="125"/>
                </a:lnTo>
                <a:lnTo>
                  <a:pt x="480" y="124"/>
                </a:lnTo>
                <a:lnTo>
                  <a:pt x="482" y="122"/>
                </a:lnTo>
                <a:lnTo>
                  <a:pt x="484" y="120"/>
                </a:lnTo>
                <a:lnTo>
                  <a:pt x="486" y="119"/>
                </a:lnTo>
                <a:lnTo>
                  <a:pt x="488" y="117"/>
                </a:lnTo>
                <a:lnTo>
                  <a:pt x="490" y="115"/>
                </a:lnTo>
                <a:lnTo>
                  <a:pt x="492" y="114"/>
                </a:lnTo>
                <a:lnTo>
                  <a:pt x="494" y="112"/>
                </a:lnTo>
                <a:lnTo>
                  <a:pt x="496" y="110"/>
                </a:lnTo>
                <a:lnTo>
                  <a:pt x="498" y="109"/>
                </a:lnTo>
                <a:lnTo>
                  <a:pt x="500" y="107"/>
                </a:lnTo>
                <a:lnTo>
                  <a:pt x="502" y="105"/>
                </a:lnTo>
                <a:lnTo>
                  <a:pt x="504" y="103"/>
                </a:lnTo>
                <a:lnTo>
                  <a:pt x="506" y="102"/>
                </a:lnTo>
                <a:lnTo>
                  <a:pt x="508" y="100"/>
                </a:lnTo>
                <a:lnTo>
                  <a:pt x="510" y="98"/>
                </a:lnTo>
                <a:lnTo>
                  <a:pt x="512" y="97"/>
                </a:lnTo>
                <a:lnTo>
                  <a:pt x="514" y="95"/>
                </a:lnTo>
                <a:lnTo>
                  <a:pt x="516" y="93"/>
                </a:lnTo>
                <a:lnTo>
                  <a:pt x="518" y="92"/>
                </a:lnTo>
                <a:lnTo>
                  <a:pt x="520" y="90"/>
                </a:lnTo>
                <a:lnTo>
                  <a:pt x="522" y="88"/>
                </a:lnTo>
                <a:lnTo>
                  <a:pt x="524" y="86"/>
                </a:lnTo>
                <a:lnTo>
                  <a:pt x="526" y="85"/>
                </a:lnTo>
                <a:lnTo>
                  <a:pt x="528" y="83"/>
                </a:lnTo>
                <a:lnTo>
                  <a:pt x="530" y="81"/>
                </a:lnTo>
                <a:lnTo>
                  <a:pt x="532" y="80"/>
                </a:lnTo>
                <a:lnTo>
                  <a:pt x="534" y="78"/>
                </a:lnTo>
                <a:lnTo>
                  <a:pt x="536" y="76"/>
                </a:lnTo>
                <a:lnTo>
                  <a:pt x="538" y="75"/>
                </a:lnTo>
                <a:lnTo>
                  <a:pt x="540" y="73"/>
                </a:lnTo>
                <a:lnTo>
                  <a:pt x="542" y="71"/>
                </a:lnTo>
                <a:lnTo>
                  <a:pt x="544" y="69"/>
                </a:lnTo>
                <a:lnTo>
                  <a:pt x="546" y="68"/>
                </a:lnTo>
                <a:lnTo>
                  <a:pt x="548" y="66"/>
                </a:lnTo>
                <a:lnTo>
                  <a:pt x="550" y="64"/>
                </a:lnTo>
                <a:lnTo>
                  <a:pt x="552" y="63"/>
                </a:lnTo>
                <a:lnTo>
                  <a:pt x="554" y="61"/>
                </a:lnTo>
                <a:lnTo>
                  <a:pt x="556" y="59"/>
                </a:lnTo>
                <a:lnTo>
                  <a:pt x="558" y="58"/>
                </a:lnTo>
                <a:lnTo>
                  <a:pt x="560" y="56"/>
                </a:lnTo>
                <a:lnTo>
                  <a:pt x="562" y="54"/>
                </a:lnTo>
                <a:lnTo>
                  <a:pt x="564" y="52"/>
                </a:lnTo>
                <a:lnTo>
                  <a:pt x="566" y="51"/>
                </a:lnTo>
                <a:lnTo>
                  <a:pt x="568" y="49"/>
                </a:lnTo>
                <a:lnTo>
                  <a:pt x="570" y="47"/>
                </a:lnTo>
                <a:lnTo>
                  <a:pt x="572" y="46"/>
                </a:lnTo>
                <a:lnTo>
                  <a:pt x="574" y="44"/>
                </a:lnTo>
                <a:lnTo>
                  <a:pt x="576" y="42"/>
                </a:lnTo>
                <a:lnTo>
                  <a:pt x="578" y="41"/>
                </a:lnTo>
                <a:lnTo>
                  <a:pt x="580" y="39"/>
                </a:lnTo>
                <a:lnTo>
                  <a:pt x="582" y="37"/>
                </a:lnTo>
                <a:lnTo>
                  <a:pt x="584" y="35"/>
                </a:lnTo>
                <a:lnTo>
                  <a:pt x="586" y="34"/>
                </a:lnTo>
                <a:lnTo>
                  <a:pt x="588" y="32"/>
                </a:lnTo>
                <a:lnTo>
                  <a:pt x="590" y="30"/>
                </a:lnTo>
                <a:lnTo>
                  <a:pt x="592" y="29"/>
                </a:lnTo>
                <a:lnTo>
                  <a:pt x="594" y="27"/>
                </a:lnTo>
                <a:lnTo>
                  <a:pt x="596" y="25"/>
                </a:lnTo>
                <a:lnTo>
                  <a:pt x="598" y="24"/>
                </a:lnTo>
                <a:lnTo>
                  <a:pt x="600" y="22"/>
                </a:lnTo>
                <a:lnTo>
                  <a:pt x="602" y="20"/>
                </a:lnTo>
                <a:lnTo>
                  <a:pt x="604" y="19"/>
                </a:lnTo>
                <a:lnTo>
                  <a:pt x="606" y="17"/>
                </a:lnTo>
                <a:lnTo>
                  <a:pt x="608" y="15"/>
                </a:lnTo>
                <a:lnTo>
                  <a:pt x="610" y="13"/>
                </a:lnTo>
                <a:lnTo>
                  <a:pt x="612" y="12"/>
                </a:lnTo>
                <a:lnTo>
                  <a:pt x="614" y="10"/>
                </a:lnTo>
                <a:lnTo>
                  <a:pt x="616" y="8"/>
                </a:lnTo>
                <a:lnTo>
                  <a:pt x="618" y="7"/>
                </a:lnTo>
                <a:lnTo>
                  <a:pt x="620" y="5"/>
                </a:lnTo>
                <a:lnTo>
                  <a:pt x="622" y="3"/>
                </a:lnTo>
                <a:lnTo>
                  <a:pt x="624" y="2"/>
                </a:lnTo>
                <a:lnTo>
                  <a:pt x="626" y="0"/>
                </a:lnTo>
              </a:path>
            </a:pathLst>
          </a:cu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graphicFrame>
        <p:nvGraphicFramePr>
          <p:cNvPr id="826" name="Objec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879589"/>
              </p:ext>
            </p:extLst>
          </p:nvPr>
        </p:nvGraphicFramePr>
        <p:xfrm>
          <a:off x="9564685" y="2844392"/>
          <a:ext cx="10556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774360" imgH="228600" progId="Equation.DSMT4">
                  <p:embed/>
                </p:oleObj>
              </mc:Choice>
              <mc:Fallback>
                <p:oleObj name="Equation" r:id="rId59" imgW="774360" imgH="228600" progId="Equation.DSMT4">
                  <p:embed/>
                  <p:pic>
                    <p:nvPicPr>
                      <p:cNvPr id="826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4685" y="2844392"/>
                        <a:ext cx="1055688" cy="309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584868" y="3438353"/>
            <a:ext cx="2752293" cy="1357077"/>
            <a:chOff x="4514823" y="3511786"/>
            <a:chExt cx="2752293" cy="1357077"/>
          </a:xfrm>
        </p:grpSpPr>
        <p:sp>
          <p:nvSpPr>
            <p:cNvPr id="827" name="Freeform 282"/>
            <p:cNvSpPr>
              <a:spLocks/>
            </p:cNvSpPr>
            <p:nvPr/>
          </p:nvSpPr>
          <p:spPr bwMode="auto">
            <a:xfrm>
              <a:off x="4514823" y="4685474"/>
              <a:ext cx="50879" cy="183389"/>
            </a:xfrm>
            <a:custGeom>
              <a:avLst/>
              <a:gdLst>
                <a:gd name="T0" fmla="*/ 42 w 15"/>
                <a:gd name="T1" fmla="*/ 0 h 25"/>
                <a:gd name="T2" fmla="*/ 36 w 15"/>
                <a:gd name="T3" fmla="*/ 12 h 25"/>
                <a:gd name="T4" fmla="*/ 31 w 15"/>
                <a:gd name="T5" fmla="*/ 24 h 25"/>
                <a:gd name="T6" fmla="*/ 25 w 15"/>
                <a:gd name="T7" fmla="*/ 36 h 25"/>
                <a:gd name="T8" fmla="*/ 20 w 15"/>
                <a:gd name="T9" fmla="*/ 54 h 25"/>
                <a:gd name="T10" fmla="*/ 14 w 15"/>
                <a:gd name="T11" fmla="*/ 66 h 25"/>
                <a:gd name="T12" fmla="*/ 8 w 15"/>
                <a:gd name="T13" fmla="*/ 90 h 25"/>
                <a:gd name="T14" fmla="*/ 3 w 15"/>
                <a:gd name="T15" fmla="*/ 120 h 25"/>
                <a:gd name="T16" fmla="*/ 3 w 15"/>
                <a:gd name="T17" fmla="*/ 132 h 25"/>
                <a:gd name="T18" fmla="*/ 0 w 15"/>
                <a:gd name="T19" fmla="*/ 150 h 25"/>
                <a:gd name="T20" fmla="*/ 0 w 15"/>
                <a:gd name="T21" fmla="*/ 150 h 25"/>
                <a:gd name="T22" fmla="*/ 0 w 15"/>
                <a:gd name="T23" fmla="*/ 150 h 25"/>
                <a:gd name="T24" fmla="*/ 0 w 15"/>
                <a:gd name="T25" fmla="*/ 15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5"/>
                <a:gd name="T41" fmla="*/ 15 w 1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5">
                  <a:moveTo>
                    <a:pt x="15" y="0"/>
                  </a:moveTo>
                  <a:lnTo>
                    <a:pt x="13" y="2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5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28" name="Freeform 283"/>
            <p:cNvSpPr>
              <a:spLocks/>
            </p:cNvSpPr>
            <p:nvPr/>
          </p:nvSpPr>
          <p:spPr bwMode="auto">
            <a:xfrm>
              <a:off x="4565702" y="3511786"/>
              <a:ext cx="2701414" cy="1173688"/>
            </a:xfrm>
            <a:custGeom>
              <a:avLst/>
              <a:gdLst>
                <a:gd name="T0" fmla="*/ 34 w 797"/>
                <a:gd name="T1" fmla="*/ 912 h 160"/>
                <a:gd name="T2" fmla="*/ 73 w 797"/>
                <a:gd name="T3" fmla="*/ 864 h 160"/>
                <a:gd name="T4" fmla="*/ 112 w 797"/>
                <a:gd name="T5" fmla="*/ 822 h 160"/>
                <a:gd name="T6" fmla="*/ 151 w 797"/>
                <a:gd name="T7" fmla="*/ 786 h 160"/>
                <a:gd name="T8" fmla="*/ 190 w 797"/>
                <a:gd name="T9" fmla="*/ 756 h 160"/>
                <a:gd name="T10" fmla="*/ 229 w 797"/>
                <a:gd name="T11" fmla="*/ 726 h 160"/>
                <a:gd name="T12" fmla="*/ 269 w 797"/>
                <a:gd name="T13" fmla="*/ 702 h 160"/>
                <a:gd name="T14" fmla="*/ 308 w 797"/>
                <a:gd name="T15" fmla="*/ 678 h 160"/>
                <a:gd name="T16" fmla="*/ 347 w 797"/>
                <a:gd name="T17" fmla="*/ 654 h 160"/>
                <a:gd name="T18" fmla="*/ 386 w 797"/>
                <a:gd name="T19" fmla="*/ 630 h 160"/>
                <a:gd name="T20" fmla="*/ 425 w 797"/>
                <a:gd name="T21" fmla="*/ 606 h 160"/>
                <a:gd name="T22" fmla="*/ 464 w 797"/>
                <a:gd name="T23" fmla="*/ 588 h 160"/>
                <a:gd name="T24" fmla="*/ 504 w 797"/>
                <a:gd name="T25" fmla="*/ 570 h 160"/>
                <a:gd name="T26" fmla="*/ 543 w 797"/>
                <a:gd name="T27" fmla="*/ 546 h 160"/>
                <a:gd name="T28" fmla="*/ 582 w 797"/>
                <a:gd name="T29" fmla="*/ 528 h 160"/>
                <a:gd name="T30" fmla="*/ 621 w 797"/>
                <a:gd name="T31" fmla="*/ 510 h 160"/>
                <a:gd name="T32" fmla="*/ 660 w 797"/>
                <a:gd name="T33" fmla="*/ 492 h 160"/>
                <a:gd name="T34" fmla="*/ 699 w 797"/>
                <a:gd name="T35" fmla="*/ 480 h 160"/>
                <a:gd name="T36" fmla="*/ 739 w 797"/>
                <a:gd name="T37" fmla="*/ 462 h 160"/>
                <a:gd name="T38" fmla="*/ 778 w 797"/>
                <a:gd name="T39" fmla="*/ 444 h 160"/>
                <a:gd name="T40" fmla="*/ 817 w 797"/>
                <a:gd name="T41" fmla="*/ 426 h 160"/>
                <a:gd name="T42" fmla="*/ 856 w 797"/>
                <a:gd name="T43" fmla="*/ 414 h 160"/>
                <a:gd name="T44" fmla="*/ 895 w 797"/>
                <a:gd name="T45" fmla="*/ 396 h 160"/>
                <a:gd name="T46" fmla="*/ 935 w 797"/>
                <a:gd name="T47" fmla="*/ 384 h 160"/>
                <a:gd name="T48" fmla="*/ 974 w 797"/>
                <a:gd name="T49" fmla="*/ 366 h 160"/>
                <a:gd name="T50" fmla="*/ 1013 w 797"/>
                <a:gd name="T51" fmla="*/ 354 h 160"/>
                <a:gd name="T52" fmla="*/ 1052 w 797"/>
                <a:gd name="T53" fmla="*/ 342 h 160"/>
                <a:gd name="T54" fmla="*/ 1091 w 797"/>
                <a:gd name="T55" fmla="*/ 324 h 160"/>
                <a:gd name="T56" fmla="*/ 1130 w 797"/>
                <a:gd name="T57" fmla="*/ 312 h 160"/>
                <a:gd name="T58" fmla="*/ 1170 w 797"/>
                <a:gd name="T59" fmla="*/ 300 h 160"/>
                <a:gd name="T60" fmla="*/ 1209 w 797"/>
                <a:gd name="T61" fmla="*/ 288 h 160"/>
                <a:gd name="T62" fmla="*/ 1248 w 797"/>
                <a:gd name="T63" fmla="*/ 276 h 160"/>
                <a:gd name="T64" fmla="*/ 1287 w 797"/>
                <a:gd name="T65" fmla="*/ 264 h 160"/>
                <a:gd name="T66" fmla="*/ 1326 w 797"/>
                <a:gd name="T67" fmla="*/ 246 h 160"/>
                <a:gd name="T68" fmla="*/ 1365 w 797"/>
                <a:gd name="T69" fmla="*/ 234 h 160"/>
                <a:gd name="T70" fmla="*/ 1405 w 797"/>
                <a:gd name="T71" fmla="*/ 222 h 160"/>
                <a:gd name="T72" fmla="*/ 1444 w 797"/>
                <a:gd name="T73" fmla="*/ 210 h 160"/>
                <a:gd name="T74" fmla="*/ 1483 w 797"/>
                <a:gd name="T75" fmla="*/ 198 h 160"/>
                <a:gd name="T76" fmla="*/ 1522 w 797"/>
                <a:gd name="T77" fmla="*/ 192 h 160"/>
                <a:gd name="T78" fmla="*/ 1561 w 797"/>
                <a:gd name="T79" fmla="*/ 180 h 160"/>
                <a:gd name="T80" fmla="*/ 1600 w 797"/>
                <a:gd name="T81" fmla="*/ 168 h 160"/>
                <a:gd name="T82" fmla="*/ 1640 w 797"/>
                <a:gd name="T83" fmla="*/ 156 h 160"/>
                <a:gd name="T84" fmla="*/ 1679 w 797"/>
                <a:gd name="T85" fmla="*/ 144 h 160"/>
                <a:gd name="T86" fmla="*/ 1718 w 797"/>
                <a:gd name="T87" fmla="*/ 132 h 160"/>
                <a:gd name="T88" fmla="*/ 1757 w 797"/>
                <a:gd name="T89" fmla="*/ 120 h 160"/>
                <a:gd name="T90" fmla="*/ 1796 w 797"/>
                <a:gd name="T91" fmla="*/ 114 h 160"/>
                <a:gd name="T92" fmla="*/ 1835 w 797"/>
                <a:gd name="T93" fmla="*/ 102 h 160"/>
                <a:gd name="T94" fmla="*/ 1875 w 797"/>
                <a:gd name="T95" fmla="*/ 90 h 160"/>
                <a:gd name="T96" fmla="*/ 1914 w 797"/>
                <a:gd name="T97" fmla="*/ 78 h 160"/>
                <a:gd name="T98" fmla="*/ 1953 w 797"/>
                <a:gd name="T99" fmla="*/ 72 h 160"/>
                <a:gd name="T100" fmla="*/ 1992 w 797"/>
                <a:gd name="T101" fmla="*/ 60 h 160"/>
                <a:gd name="T102" fmla="*/ 2031 w 797"/>
                <a:gd name="T103" fmla="*/ 48 h 160"/>
                <a:gd name="T104" fmla="*/ 2071 w 797"/>
                <a:gd name="T105" fmla="*/ 42 h 160"/>
                <a:gd name="T106" fmla="*/ 2110 w 797"/>
                <a:gd name="T107" fmla="*/ 30 h 160"/>
                <a:gd name="T108" fmla="*/ 2149 w 797"/>
                <a:gd name="T109" fmla="*/ 18 h 160"/>
                <a:gd name="T110" fmla="*/ 2188 w 797"/>
                <a:gd name="T111" fmla="*/ 12 h 160"/>
                <a:gd name="T112" fmla="*/ 2227 w 797"/>
                <a:gd name="T113" fmla="*/ 0 h 1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97"/>
                <a:gd name="T172" fmla="*/ 0 h 160"/>
                <a:gd name="T173" fmla="*/ 797 w 797"/>
                <a:gd name="T174" fmla="*/ 160 h 1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97" h="160">
                  <a:moveTo>
                    <a:pt x="0" y="160"/>
                  </a:moveTo>
                  <a:lnTo>
                    <a:pt x="2" y="159"/>
                  </a:lnTo>
                  <a:lnTo>
                    <a:pt x="4" y="157"/>
                  </a:lnTo>
                  <a:lnTo>
                    <a:pt x="6" y="156"/>
                  </a:lnTo>
                  <a:lnTo>
                    <a:pt x="8" y="154"/>
                  </a:lnTo>
                  <a:lnTo>
                    <a:pt x="10" y="153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6" y="149"/>
                  </a:lnTo>
                  <a:lnTo>
                    <a:pt x="18" y="148"/>
                  </a:lnTo>
                  <a:lnTo>
                    <a:pt x="20" y="147"/>
                  </a:lnTo>
                  <a:lnTo>
                    <a:pt x="22" y="146"/>
                  </a:lnTo>
                  <a:lnTo>
                    <a:pt x="24" y="145"/>
                  </a:lnTo>
                  <a:lnTo>
                    <a:pt x="26" y="144"/>
                  </a:lnTo>
                  <a:lnTo>
                    <a:pt x="28" y="143"/>
                  </a:lnTo>
                  <a:lnTo>
                    <a:pt x="30" y="142"/>
                  </a:lnTo>
                  <a:lnTo>
                    <a:pt x="32" y="141"/>
                  </a:lnTo>
                  <a:lnTo>
                    <a:pt x="34" y="140"/>
                  </a:lnTo>
                  <a:lnTo>
                    <a:pt x="36" y="139"/>
                  </a:lnTo>
                  <a:lnTo>
                    <a:pt x="38" y="138"/>
                  </a:lnTo>
                  <a:lnTo>
                    <a:pt x="40" y="137"/>
                  </a:lnTo>
                  <a:lnTo>
                    <a:pt x="42" y="136"/>
                  </a:lnTo>
                  <a:lnTo>
                    <a:pt x="44" y="136"/>
                  </a:lnTo>
                  <a:lnTo>
                    <a:pt x="46" y="135"/>
                  </a:lnTo>
                  <a:lnTo>
                    <a:pt x="48" y="134"/>
                  </a:lnTo>
                  <a:lnTo>
                    <a:pt x="50" y="133"/>
                  </a:lnTo>
                  <a:lnTo>
                    <a:pt x="52" y="132"/>
                  </a:lnTo>
                  <a:lnTo>
                    <a:pt x="54" y="131"/>
                  </a:lnTo>
                  <a:lnTo>
                    <a:pt x="56" y="131"/>
                  </a:lnTo>
                  <a:lnTo>
                    <a:pt x="58" y="130"/>
                  </a:lnTo>
                  <a:lnTo>
                    <a:pt x="60" y="129"/>
                  </a:lnTo>
                  <a:lnTo>
                    <a:pt x="62" y="128"/>
                  </a:lnTo>
                  <a:lnTo>
                    <a:pt x="64" y="128"/>
                  </a:lnTo>
                  <a:lnTo>
                    <a:pt x="66" y="127"/>
                  </a:lnTo>
                  <a:lnTo>
                    <a:pt x="68" y="126"/>
                  </a:lnTo>
                  <a:lnTo>
                    <a:pt x="70" y="126"/>
                  </a:lnTo>
                  <a:lnTo>
                    <a:pt x="72" y="125"/>
                  </a:lnTo>
                  <a:lnTo>
                    <a:pt x="74" y="124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80" y="122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0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2" y="118"/>
                  </a:lnTo>
                  <a:lnTo>
                    <a:pt x="94" y="118"/>
                  </a:lnTo>
                  <a:lnTo>
                    <a:pt x="96" y="117"/>
                  </a:lnTo>
                  <a:lnTo>
                    <a:pt x="98" y="116"/>
                  </a:lnTo>
                  <a:lnTo>
                    <a:pt x="100" y="116"/>
                  </a:lnTo>
                  <a:lnTo>
                    <a:pt x="102" y="115"/>
                  </a:lnTo>
                  <a:lnTo>
                    <a:pt x="104" y="115"/>
                  </a:lnTo>
                  <a:lnTo>
                    <a:pt x="106" y="114"/>
                  </a:lnTo>
                  <a:lnTo>
                    <a:pt x="108" y="113"/>
                  </a:lnTo>
                  <a:lnTo>
                    <a:pt x="110" y="113"/>
                  </a:lnTo>
                  <a:lnTo>
                    <a:pt x="112" y="112"/>
                  </a:lnTo>
                  <a:lnTo>
                    <a:pt x="114" y="112"/>
                  </a:lnTo>
                  <a:lnTo>
                    <a:pt x="116" y="111"/>
                  </a:lnTo>
                  <a:lnTo>
                    <a:pt x="118" y="110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4" y="109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6"/>
                  </a:lnTo>
                  <a:lnTo>
                    <a:pt x="136" y="106"/>
                  </a:lnTo>
                  <a:lnTo>
                    <a:pt x="138" y="105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8" y="102"/>
                  </a:lnTo>
                  <a:lnTo>
                    <a:pt x="150" y="102"/>
                  </a:lnTo>
                  <a:lnTo>
                    <a:pt x="152" y="101"/>
                  </a:lnTo>
                  <a:lnTo>
                    <a:pt x="154" y="101"/>
                  </a:lnTo>
                  <a:lnTo>
                    <a:pt x="156" y="100"/>
                  </a:lnTo>
                  <a:lnTo>
                    <a:pt x="158" y="100"/>
                  </a:lnTo>
                  <a:lnTo>
                    <a:pt x="160" y="99"/>
                  </a:lnTo>
                  <a:lnTo>
                    <a:pt x="162" y="99"/>
                  </a:lnTo>
                  <a:lnTo>
                    <a:pt x="164" y="98"/>
                  </a:lnTo>
                  <a:lnTo>
                    <a:pt x="166" y="98"/>
                  </a:lnTo>
                  <a:lnTo>
                    <a:pt x="168" y="97"/>
                  </a:lnTo>
                  <a:lnTo>
                    <a:pt x="170" y="97"/>
                  </a:lnTo>
                  <a:lnTo>
                    <a:pt x="172" y="96"/>
                  </a:lnTo>
                  <a:lnTo>
                    <a:pt x="174" y="96"/>
                  </a:lnTo>
                  <a:lnTo>
                    <a:pt x="176" y="96"/>
                  </a:lnTo>
                  <a:lnTo>
                    <a:pt x="178" y="95"/>
                  </a:lnTo>
                  <a:lnTo>
                    <a:pt x="180" y="95"/>
                  </a:lnTo>
                  <a:lnTo>
                    <a:pt x="182" y="94"/>
                  </a:lnTo>
                  <a:lnTo>
                    <a:pt x="184" y="94"/>
                  </a:lnTo>
                  <a:lnTo>
                    <a:pt x="186" y="93"/>
                  </a:lnTo>
                  <a:lnTo>
                    <a:pt x="188" y="93"/>
                  </a:lnTo>
                  <a:lnTo>
                    <a:pt x="190" y="92"/>
                  </a:lnTo>
                  <a:lnTo>
                    <a:pt x="192" y="92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8" y="90"/>
                  </a:lnTo>
                  <a:lnTo>
                    <a:pt x="200" y="90"/>
                  </a:lnTo>
                  <a:lnTo>
                    <a:pt x="202" y="90"/>
                  </a:lnTo>
                  <a:lnTo>
                    <a:pt x="204" y="89"/>
                  </a:lnTo>
                  <a:lnTo>
                    <a:pt x="206" y="89"/>
                  </a:lnTo>
                  <a:lnTo>
                    <a:pt x="208" y="88"/>
                  </a:lnTo>
                  <a:lnTo>
                    <a:pt x="210" y="88"/>
                  </a:lnTo>
                  <a:lnTo>
                    <a:pt x="212" y="87"/>
                  </a:lnTo>
                  <a:lnTo>
                    <a:pt x="214" y="87"/>
                  </a:lnTo>
                  <a:lnTo>
                    <a:pt x="216" y="87"/>
                  </a:lnTo>
                  <a:lnTo>
                    <a:pt x="218" y="86"/>
                  </a:lnTo>
                  <a:lnTo>
                    <a:pt x="220" y="86"/>
                  </a:lnTo>
                  <a:lnTo>
                    <a:pt x="222" y="85"/>
                  </a:lnTo>
                  <a:lnTo>
                    <a:pt x="224" y="85"/>
                  </a:lnTo>
                  <a:lnTo>
                    <a:pt x="226" y="84"/>
                  </a:lnTo>
                  <a:lnTo>
                    <a:pt x="228" y="84"/>
                  </a:lnTo>
                  <a:lnTo>
                    <a:pt x="230" y="84"/>
                  </a:lnTo>
                  <a:lnTo>
                    <a:pt x="232" y="83"/>
                  </a:lnTo>
                  <a:lnTo>
                    <a:pt x="234" y="83"/>
                  </a:lnTo>
                  <a:lnTo>
                    <a:pt x="236" y="82"/>
                  </a:lnTo>
                  <a:lnTo>
                    <a:pt x="238" y="82"/>
                  </a:lnTo>
                  <a:lnTo>
                    <a:pt x="240" y="82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0"/>
                  </a:lnTo>
                  <a:lnTo>
                    <a:pt x="248" y="80"/>
                  </a:lnTo>
                  <a:lnTo>
                    <a:pt x="250" y="80"/>
                  </a:lnTo>
                  <a:lnTo>
                    <a:pt x="252" y="79"/>
                  </a:lnTo>
                  <a:lnTo>
                    <a:pt x="254" y="79"/>
                  </a:lnTo>
                  <a:lnTo>
                    <a:pt x="256" y="78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62" y="77"/>
                  </a:lnTo>
                  <a:lnTo>
                    <a:pt x="264" y="77"/>
                  </a:lnTo>
                  <a:lnTo>
                    <a:pt x="266" y="76"/>
                  </a:lnTo>
                  <a:lnTo>
                    <a:pt x="268" y="76"/>
                  </a:lnTo>
                  <a:lnTo>
                    <a:pt x="270" y="76"/>
                  </a:lnTo>
                  <a:lnTo>
                    <a:pt x="272" y="75"/>
                  </a:lnTo>
                  <a:lnTo>
                    <a:pt x="274" y="75"/>
                  </a:lnTo>
                  <a:lnTo>
                    <a:pt x="276" y="74"/>
                  </a:lnTo>
                  <a:lnTo>
                    <a:pt x="278" y="74"/>
                  </a:lnTo>
                  <a:lnTo>
                    <a:pt x="280" y="74"/>
                  </a:lnTo>
                  <a:lnTo>
                    <a:pt x="282" y="73"/>
                  </a:lnTo>
                  <a:lnTo>
                    <a:pt x="284" y="73"/>
                  </a:lnTo>
                  <a:lnTo>
                    <a:pt x="286" y="73"/>
                  </a:lnTo>
                  <a:lnTo>
                    <a:pt x="288" y="72"/>
                  </a:lnTo>
                  <a:lnTo>
                    <a:pt x="290" y="72"/>
                  </a:lnTo>
                  <a:lnTo>
                    <a:pt x="292" y="71"/>
                  </a:lnTo>
                  <a:lnTo>
                    <a:pt x="294" y="71"/>
                  </a:lnTo>
                  <a:lnTo>
                    <a:pt x="296" y="71"/>
                  </a:lnTo>
                  <a:lnTo>
                    <a:pt x="298" y="70"/>
                  </a:lnTo>
                  <a:lnTo>
                    <a:pt x="300" y="70"/>
                  </a:lnTo>
                  <a:lnTo>
                    <a:pt x="302" y="70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8" y="68"/>
                  </a:lnTo>
                  <a:lnTo>
                    <a:pt x="310" y="68"/>
                  </a:lnTo>
                  <a:lnTo>
                    <a:pt x="312" y="68"/>
                  </a:lnTo>
                  <a:lnTo>
                    <a:pt x="314" y="67"/>
                  </a:lnTo>
                  <a:lnTo>
                    <a:pt x="316" y="67"/>
                  </a:lnTo>
                  <a:lnTo>
                    <a:pt x="318" y="67"/>
                  </a:lnTo>
                  <a:lnTo>
                    <a:pt x="320" y="66"/>
                  </a:lnTo>
                  <a:lnTo>
                    <a:pt x="322" y="66"/>
                  </a:lnTo>
                  <a:lnTo>
                    <a:pt x="324" y="66"/>
                  </a:lnTo>
                  <a:lnTo>
                    <a:pt x="326" y="65"/>
                  </a:lnTo>
                  <a:lnTo>
                    <a:pt x="328" y="65"/>
                  </a:lnTo>
                  <a:lnTo>
                    <a:pt x="330" y="65"/>
                  </a:lnTo>
                  <a:lnTo>
                    <a:pt x="332" y="64"/>
                  </a:lnTo>
                  <a:lnTo>
                    <a:pt x="334" y="64"/>
                  </a:lnTo>
                  <a:lnTo>
                    <a:pt x="336" y="64"/>
                  </a:lnTo>
                  <a:lnTo>
                    <a:pt x="338" y="63"/>
                  </a:lnTo>
                  <a:lnTo>
                    <a:pt x="340" y="63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1"/>
                  </a:lnTo>
                  <a:lnTo>
                    <a:pt x="350" y="61"/>
                  </a:lnTo>
                  <a:lnTo>
                    <a:pt x="352" y="61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9"/>
                  </a:lnTo>
                  <a:lnTo>
                    <a:pt x="362" y="59"/>
                  </a:lnTo>
                  <a:lnTo>
                    <a:pt x="364" y="59"/>
                  </a:lnTo>
                  <a:lnTo>
                    <a:pt x="366" y="58"/>
                  </a:lnTo>
                  <a:lnTo>
                    <a:pt x="368" y="58"/>
                  </a:lnTo>
                  <a:lnTo>
                    <a:pt x="370" y="58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8" y="56"/>
                  </a:lnTo>
                  <a:lnTo>
                    <a:pt x="380" y="56"/>
                  </a:lnTo>
                  <a:lnTo>
                    <a:pt x="382" y="56"/>
                  </a:lnTo>
                  <a:lnTo>
                    <a:pt x="384" y="55"/>
                  </a:lnTo>
                  <a:lnTo>
                    <a:pt x="386" y="55"/>
                  </a:lnTo>
                  <a:lnTo>
                    <a:pt x="388" y="55"/>
                  </a:lnTo>
                  <a:lnTo>
                    <a:pt x="390" y="54"/>
                  </a:lnTo>
                  <a:lnTo>
                    <a:pt x="392" y="54"/>
                  </a:lnTo>
                  <a:lnTo>
                    <a:pt x="394" y="54"/>
                  </a:lnTo>
                  <a:lnTo>
                    <a:pt x="396" y="53"/>
                  </a:lnTo>
                  <a:lnTo>
                    <a:pt x="398" y="53"/>
                  </a:lnTo>
                  <a:lnTo>
                    <a:pt x="400" y="53"/>
                  </a:lnTo>
                  <a:lnTo>
                    <a:pt x="402" y="53"/>
                  </a:lnTo>
                  <a:lnTo>
                    <a:pt x="404" y="52"/>
                  </a:lnTo>
                  <a:lnTo>
                    <a:pt x="406" y="52"/>
                  </a:lnTo>
                  <a:lnTo>
                    <a:pt x="408" y="52"/>
                  </a:lnTo>
                  <a:lnTo>
                    <a:pt x="410" y="51"/>
                  </a:lnTo>
                  <a:lnTo>
                    <a:pt x="412" y="51"/>
                  </a:lnTo>
                  <a:lnTo>
                    <a:pt x="414" y="51"/>
                  </a:lnTo>
                  <a:lnTo>
                    <a:pt x="416" y="50"/>
                  </a:lnTo>
                  <a:lnTo>
                    <a:pt x="418" y="50"/>
                  </a:lnTo>
                  <a:lnTo>
                    <a:pt x="420" y="50"/>
                  </a:lnTo>
                  <a:lnTo>
                    <a:pt x="422" y="49"/>
                  </a:lnTo>
                  <a:lnTo>
                    <a:pt x="424" y="49"/>
                  </a:lnTo>
                  <a:lnTo>
                    <a:pt x="426" y="49"/>
                  </a:lnTo>
                  <a:lnTo>
                    <a:pt x="428" y="48"/>
                  </a:lnTo>
                  <a:lnTo>
                    <a:pt x="430" y="48"/>
                  </a:lnTo>
                  <a:lnTo>
                    <a:pt x="432" y="48"/>
                  </a:lnTo>
                  <a:lnTo>
                    <a:pt x="434" y="48"/>
                  </a:lnTo>
                  <a:lnTo>
                    <a:pt x="436" y="47"/>
                  </a:lnTo>
                  <a:lnTo>
                    <a:pt x="438" y="47"/>
                  </a:lnTo>
                  <a:lnTo>
                    <a:pt x="440" y="47"/>
                  </a:lnTo>
                  <a:lnTo>
                    <a:pt x="442" y="46"/>
                  </a:lnTo>
                  <a:lnTo>
                    <a:pt x="444" y="46"/>
                  </a:lnTo>
                  <a:lnTo>
                    <a:pt x="446" y="46"/>
                  </a:lnTo>
                  <a:lnTo>
                    <a:pt x="448" y="45"/>
                  </a:lnTo>
                  <a:lnTo>
                    <a:pt x="450" y="45"/>
                  </a:lnTo>
                  <a:lnTo>
                    <a:pt x="452" y="45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8" y="44"/>
                  </a:lnTo>
                  <a:lnTo>
                    <a:pt x="460" y="44"/>
                  </a:lnTo>
                  <a:lnTo>
                    <a:pt x="462" y="43"/>
                  </a:lnTo>
                  <a:lnTo>
                    <a:pt x="464" y="43"/>
                  </a:lnTo>
                  <a:lnTo>
                    <a:pt x="466" y="43"/>
                  </a:lnTo>
                  <a:lnTo>
                    <a:pt x="468" y="42"/>
                  </a:lnTo>
                  <a:lnTo>
                    <a:pt x="470" y="42"/>
                  </a:lnTo>
                  <a:lnTo>
                    <a:pt x="472" y="42"/>
                  </a:lnTo>
                  <a:lnTo>
                    <a:pt x="474" y="41"/>
                  </a:lnTo>
                  <a:lnTo>
                    <a:pt x="476" y="41"/>
                  </a:lnTo>
                  <a:lnTo>
                    <a:pt x="478" y="41"/>
                  </a:lnTo>
                  <a:lnTo>
                    <a:pt x="480" y="41"/>
                  </a:lnTo>
                  <a:lnTo>
                    <a:pt x="482" y="40"/>
                  </a:lnTo>
                  <a:lnTo>
                    <a:pt x="484" y="40"/>
                  </a:lnTo>
                  <a:lnTo>
                    <a:pt x="486" y="40"/>
                  </a:lnTo>
                  <a:lnTo>
                    <a:pt x="488" y="39"/>
                  </a:lnTo>
                  <a:lnTo>
                    <a:pt x="490" y="39"/>
                  </a:lnTo>
                  <a:lnTo>
                    <a:pt x="492" y="39"/>
                  </a:lnTo>
                  <a:lnTo>
                    <a:pt x="494" y="39"/>
                  </a:lnTo>
                  <a:lnTo>
                    <a:pt x="496" y="38"/>
                  </a:lnTo>
                  <a:lnTo>
                    <a:pt x="498" y="38"/>
                  </a:lnTo>
                  <a:lnTo>
                    <a:pt x="500" y="38"/>
                  </a:lnTo>
                  <a:lnTo>
                    <a:pt x="502" y="37"/>
                  </a:lnTo>
                  <a:lnTo>
                    <a:pt x="504" y="37"/>
                  </a:lnTo>
                  <a:lnTo>
                    <a:pt x="506" y="37"/>
                  </a:lnTo>
                  <a:lnTo>
                    <a:pt x="508" y="37"/>
                  </a:lnTo>
                  <a:lnTo>
                    <a:pt x="510" y="36"/>
                  </a:lnTo>
                  <a:lnTo>
                    <a:pt x="512" y="36"/>
                  </a:lnTo>
                  <a:lnTo>
                    <a:pt x="514" y="36"/>
                  </a:lnTo>
                  <a:lnTo>
                    <a:pt x="516" y="35"/>
                  </a:lnTo>
                  <a:lnTo>
                    <a:pt x="518" y="35"/>
                  </a:lnTo>
                  <a:lnTo>
                    <a:pt x="520" y="35"/>
                  </a:lnTo>
                  <a:lnTo>
                    <a:pt x="522" y="35"/>
                  </a:lnTo>
                  <a:lnTo>
                    <a:pt x="524" y="34"/>
                  </a:lnTo>
                  <a:lnTo>
                    <a:pt x="526" y="34"/>
                  </a:lnTo>
                  <a:lnTo>
                    <a:pt x="528" y="34"/>
                  </a:lnTo>
                  <a:lnTo>
                    <a:pt x="530" y="33"/>
                  </a:lnTo>
                  <a:lnTo>
                    <a:pt x="532" y="33"/>
                  </a:lnTo>
                  <a:lnTo>
                    <a:pt x="534" y="33"/>
                  </a:lnTo>
                  <a:lnTo>
                    <a:pt x="536" y="33"/>
                  </a:lnTo>
                  <a:lnTo>
                    <a:pt x="538" y="32"/>
                  </a:lnTo>
                  <a:lnTo>
                    <a:pt x="540" y="32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6" y="31"/>
                  </a:lnTo>
                  <a:lnTo>
                    <a:pt x="548" y="31"/>
                  </a:lnTo>
                  <a:lnTo>
                    <a:pt x="550" y="31"/>
                  </a:lnTo>
                  <a:lnTo>
                    <a:pt x="552" y="30"/>
                  </a:lnTo>
                  <a:lnTo>
                    <a:pt x="554" y="30"/>
                  </a:lnTo>
                  <a:lnTo>
                    <a:pt x="556" y="30"/>
                  </a:lnTo>
                  <a:lnTo>
                    <a:pt x="558" y="30"/>
                  </a:lnTo>
                  <a:lnTo>
                    <a:pt x="560" y="29"/>
                  </a:lnTo>
                  <a:lnTo>
                    <a:pt x="562" y="29"/>
                  </a:lnTo>
                  <a:lnTo>
                    <a:pt x="564" y="29"/>
                  </a:lnTo>
                  <a:lnTo>
                    <a:pt x="566" y="29"/>
                  </a:lnTo>
                  <a:lnTo>
                    <a:pt x="568" y="28"/>
                  </a:lnTo>
                  <a:lnTo>
                    <a:pt x="570" y="28"/>
                  </a:lnTo>
                  <a:lnTo>
                    <a:pt x="572" y="28"/>
                  </a:lnTo>
                  <a:lnTo>
                    <a:pt x="574" y="27"/>
                  </a:lnTo>
                  <a:lnTo>
                    <a:pt x="576" y="27"/>
                  </a:lnTo>
                  <a:lnTo>
                    <a:pt x="578" y="27"/>
                  </a:lnTo>
                  <a:lnTo>
                    <a:pt x="580" y="27"/>
                  </a:lnTo>
                  <a:lnTo>
                    <a:pt x="582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8" y="26"/>
                  </a:lnTo>
                  <a:lnTo>
                    <a:pt x="590" y="25"/>
                  </a:lnTo>
                  <a:lnTo>
                    <a:pt x="592" y="25"/>
                  </a:lnTo>
                  <a:lnTo>
                    <a:pt x="594" y="25"/>
                  </a:lnTo>
                  <a:lnTo>
                    <a:pt x="596" y="25"/>
                  </a:lnTo>
                  <a:lnTo>
                    <a:pt x="598" y="24"/>
                  </a:lnTo>
                  <a:lnTo>
                    <a:pt x="600" y="24"/>
                  </a:lnTo>
                  <a:lnTo>
                    <a:pt x="602" y="24"/>
                  </a:lnTo>
                  <a:lnTo>
                    <a:pt x="604" y="23"/>
                  </a:lnTo>
                  <a:lnTo>
                    <a:pt x="606" y="23"/>
                  </a:lnTo>
                  <a:lnTo>
                    <a:pt x="608" y="23"/>
                  </a:lnTo>
                  <a:lnTo>
                    <a:pt x="610" y="23"/>
                  </a:lnTo>
                  <a:lnTo>
                    <a:pt x="612" y="22"/>
                  </a:lnTo>
                  <a:lnTo>
                    <a:pt x="614" y="22"/>
                  </a:lnTo>
                  <a:lnTo>
                    <a:pt x="616" y="22"/>
                  </a:lnTo>
                  <a:lnTo>
                    <a:pt x="618" y="22"/>
                  </a:lnTo>
                  <a:lnTo>
                    <a:pt x="620" y="21"/>
                  </a:lnTo>
                  <a:lnTo>
                    <a:pt x="622" y="21"/>
                  </a:lnTo>
                  <a:lnTo>
                    <a:pt x="624" y="21"/>
                  </a:lnTo>
                  <a:lnTo>
                    <a:pt x="626" y="21"/>
                  </a:lnTo>
                  <a:lnTo>
                    <a:pt x="628" y="20"/>
                  </a:lnTo>
                  <a:lnTo>
                    <a:pt x="630" y="20"/>
                  </a:lnTo>
                  <a:lnTo>
                    <a:pt x="632" y="20"/>
                  </a:lnTo>
                  <a:lnTo>
                    <a:pt x="634" y="20"/>
                  </a:lnTo>
                  <a:lnTo>
                    <a:pt x="636" y="19"/>
                  </a:lnTo>
                  <a:lnTo>
                    <a:pt x="638" y="19"/>
                  </a:lnTo>
                  <a:lnTo>
                    <a:pt x="640" y="19"/>
                  </a:lnTo>
                  <a:lnTo>
                    <a:pt x="642" y="19"/>
                  </a:lnTo>
                  <a:lnTo>
                    <a:pt x="644" y="18"/>
                  </a:lnTo>
                  <a:lnTo>
                    <a:pt x="646" y="18"/>
                  </a:lnTo>
                  <a:lnTo>
                    <a:pt x="648" y="18"/>
                  </a:lnTo>
                  <a:lnTo>
                    <a:pt x="650" y="18"/>
                  </a:lnTo>
                  <a:lnTo>
                    <a:pt x="652" y="17"/>
                  </a:lnTo>
                  <a:lnTo>
                    <a:pt x="654" y="17"/>
                  </a:lnTo>
                  <a:lnTo>
                    <a:pt x="656" y="17"/>
                  </a:lnTo>
                  <a:lnTo>
                    <a:pt x="658" y="17"/>
                  </a:lnTo>
                  <a:lnTo>
                    <a:pt x="660" y="16"/>
                  </a:lnTo>
                  <a:lnTo>
                    <a:pt x="662" y="16"/>
                  </a:lnTo>
                  <a:lnTo>
                    <a:pt x="664" y="16"/>
                  </a:lnTo>
                  <a:lnTo>
                    <a:pt x="666" y="16"/>
                  </a:lnTo>
                  <a:lnTo>
                    <a:pt x="668" y="15"/>
                  </a:lnTo>
                  <a:lnTo>
                    <a:pt x="670" y="15"/>
                  </a:lnTo>
                  <a:lnTo>
                    <a:pt x="672" y="15"/>
                  </a:lnTo>
                  <a:lnTo>
                    <a:pt x="674" y="15"/>
                  </a:lnTo>
                  <a:lnTo>
                    <a:pt x="676" y="14"/>
                  </a:lnTo>
                  <a:lnTo>
                    <a:pt x="678" y="14"/>
                  </a:lnTo>
                  <a:lnTo>
                    <a:pt x="680" y="14"/>
                  </a:lnTo>
                  <a:lnTo>
                    <a:pt x="682" y="14"/>
                  </a:lnTo>
                  <a:lnTo>
                    <a:pt x="684" y="13"/>
                  </a:lnTo>
                  <a:lnTo>
                    <a:pt x="686" y="13"/>
                  </a:lnTo>
                  <a:lnTo>
                    <a:pt x="688" y="13"/>
                  </a:lnTo>
                  <a:lnTo>
                    <a:pt x="690" y="13"/>
                  </a:lnTo>
                  <a:lnTo>
                    <a:pt x="692" y="12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8" y="12"/>
                  </a:lnTo>
                  <a:lnTo>
                    <a:pt x="700" y="11"/>
                  </a:lnTo>
                  <a:lnTo>
                    <a:pt x="702" y="11"/>
                  </a:lnTo>
                  <a:lnTo>
                    <a:pt x="704" y="11"/>
                  </a:lnTo>
                  <a:lnTo>
                    <a:pt x="706" y="11"/>
                  </a:lnTo>
                  <a:lnTo>
                    <a:pt x="708" y="10"/>
                  </a:lnTo>
                  <a:lnTo>
                    <a:pt x="710" y="10"/>
                  </a:lnTo>
                  <a:lnTo>
                    <a:pt x="712" y="10"/>
                  </a:lnTo>
                  <a:lnTo>
                    <a:pt x="714" y="10"/>
                  </a:lnTo>
                  <a:lnTo>
                    <a:pt x="716" y="9"/>
                  </a:lnTo>
                  <a:lnTo>
                    <a:pt x="718" y="9"/>
                  </a:lnTo>
                  <a:lnTo>
                    <a:pt x="720" y="9"/>
                  </a:lnTo>
                  <a:lnTo>
                    <a:pt x="722" y="9"/>
                  </a:lnTo>
                  <a:lnTo>
                    <a:pt x="724" y="8"/>
                  </a:lnTo>
                  <a:lnTo>
                    <a:pt x="726" y="8"/>
                  </a:lnTo>
                  <a:lnTo>
                    <a:pt x="728" y="8"/>
                  </a:lnTo>
                  <a:lnTo>
                    <a:pt x="730" y="8"/>
                  </a:lnTo>
                  <a:lnTo>
                    <a:pt x="732" y="7"/>
                  </a:lnTo>
                  <a:lnTo>
                    <a:pt x="734" y="7"/>
                  </a:lnTo>
                  <a:lnTo>
                    <a:pt x="736" y="7"/>
                  </a:lnTo>
                  <a:lnTo>
                    <a:pt x="738" y="7"/>
                  </a:lnTo>
                  <a:lnTo>
                    <a:pt x="740" y="7"/>
                  </a:lnTo>
                  <a:lnTo>
                    <a:pt x="742" y="6"/>
                  </a:lnTo>
                  <a:lnTo>
                    <a:pt x="744" y="6"/>
                  </a:lnTo>
                  <a:lnTo>
                    <a:pt x="746" y="6"/>
                  </a:lnTo>
                  <a:lnTo>
                    <a:pt x="748" y="6"/>
                  </a:lnTo>
                  <a:lnTo>
                    <a:pt x="750" y="5"/>
                  </a:lnTo>
                  <a:lnTo>
                    <a:pt x="752" y="5"/>
                  </a:lnTo>
                  <a:lnTo>
                    <a:pt x="754" y="5"/>
                  </a:lnTo>
                  <a:lnTo>
                    <a:pt x="756" y="5"/>
                  </a:lnTo>
                  <a:lnTo>
                    <a:pt x="758" y="4"/>
                  </a:lnTo>
                  <a:lnTo>
                    <a:pt x="760" y="4"/>
                  </a:lnTo>
                  <a:lnTo>
                    <a:pt x="762" y="4"/>
                  </a:lnTo>
                  <a:lnTo>
                    <a:pt x="764" y="4"/>
                  </a:lnTo>
                  <a:lnTo>
                    <a:pt x="766" y="3"/>
                  </a:lnTo>
                  <a:lnTo>
                    <a:pt x="768" y="3"/>
                  </a:lnTo>
                  <a:lnTo>
                    <a:pt x="770" y="3"/>
                  </a:lnTo>
                  <a:lnTo>
                    <a:pt x="772" y="3"/>
                  </a:lnTo>
                  <a:lnTo>
                    <a:pt x="774" y="3"/>
                  </a:lnTo>
                  <a:lnTo>
                    <a:pt x="776" y="2"/>
                  </a:lnTo>
                  <a:lnTo>
                    <a:pt x="778" y="2"/>
                  </a:lnTo>
                  <a:lnTo>
                    <a:pt x="780" y="2"/>
                  </a:lnTo>
                  <a:lnTo>
                    <a:pt x="782" y="2"/>
                  </a:lnTo>
                  <a:lnTo>
                    <a:pt x="784" y="1"/>
                  </a:lnTo>
                  <a:lnTo>
                    <a:pt x="786" y="1"/>
                  </a:lnTo>
                  <a:lnTo>
                    <a:pt x="788" y="1"/>
                  </a:lnTo>
                  <a:lnTo>
                    <a:pt x="790" y="1"/>
                  </a:lnTo>
                  <a:lnTo>
                    <a:pt x="792" y="0"/>
                  </a:lnTo>
                  <a:lnTo>
                    <a:pt x="794" y="0"/>
                  </a:lnTo>
                  <a:lnTo>
                    <a:pt x="796" y="0"/>
                  </a:lnTo>
                  <a:lnTo>
                    <a:pt x="797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830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91122"/>
              </p:ext>
            </p:extLst>
          </p:nvPr>
        </p:nvGraphicFramePr>
        <p:xfrm>
          <a:off x="10407388" y="3228526"/>
          <a:ext cx="11414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838080" imgH="266400" progId="Equation.DSMT4">
                  <p:embed/>
                </p:oleObj>
              </mc:Choice>
              <mc:Fallback>
                <p:oleObj name="Equation" r:id="rId61" imgW="838080" imgH="266400" progId="Equation.DSMT4">
                  <p:embed/>
                  <p:pic>
                    <p:nvPicPr>
                      <p:cNvPr id="83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7388" y="3228526"/>
                        <a:ext cx="1141413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" name="Oval 830"/>
          <p:cNvSpPr/>
          <p:nvPr/>
        </p:nvSpPr>
        <p:spPr>
          <a:xfrm>
            <a:off x="8956495" y="3755616"/>
            <a:ext cx="68263" cy="9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32" name="TextBox 296"/>
          <p:cNvSpPr txBox="1">
            <a:spLocks noChangeArrowheads="1"/>
          </p:cNvSpPr>
          <p:nvPr/>
        </p:nvSpPr>
        <p:spPr bwMode="auto">
          <a:xfrm>
            <a:off x="9691507" y="3861979"/>
            <a:ext cx="17065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entury Schoolbook" pitchFamily="18" charset="0"/>
              </a:rPr>
              <a:t>Actual Root</a:t>
            </a:r>
          </a:p>
        </p:txBody>
      </p:sp>
      <p:cxnSp>
        <p:nvCxnSpPr>
          <p:cNvPr id="833" name="Straight Arrow Connector 832"/>
          <p:cNvCxnSpPr>
            <a:stCxn id="832" idx="1"/>
          </p:cNvCxnSpPr>
          <p:nvPr/>
        </p:nvCxnSpPr>
        <p:spPr>
          <a:xfrm rot="10800000">
            <a:off x="9021583" y="3861979"/>
            <a:ext cx="669925" cy="184150"/>
          </a:xfrm>
          <a:prstGeom prst="straightConnector1">
            <a:avLst/>
          </a:prstGeom>
          <a:ln w="730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595985" y="4807653"/>
            <a:ext cx="2709747" cy="1368638"/>
            <a:chOff x="4525940" y="4881087"/>
            <a:chExt cx="2709747" cy="1368638"/>
          </a:xfrm>
        </p:grpSpPr>
        <p:sp>
          <p:nvSpPr>
            <p:cNvPr id="834" name="Freeform 286"/>
            <p:cNvSpPr>
              <a:spLocks/>
            </p:cNvSpPr>
            <p:nvPr/>
          </p:nvSpPr>
          <p:spPr bwMode="auto">
            <a:xfrm>
              <a:off x="4525940" y="4881087"/>
              <a:ext cx="50078" cy="183773"/>
            </a:xfrm>
            <a:custGeom>
              <a:avLst/>
              <a:gdLst/>
              <a:ahLst/>
              <a:cxnLst>
                <a:cxn ang="0">
                  <a:pos x="15" y="25"/>
                </a:cxn>
                <a:cxn ang="0">
                  <a:pos x="13" y="23"/>
                </a:cxn>
                <a:cxn ang="0">
                  <a:pos x="11" y="21"/>
                </a:cxn>
                <a:cxn ang="0">
                  <a:pos x="9" y="19"/>
                </a:cxn>
                <a:cxn ang="0">
                  <a:pos x="7" y="16"/>
                </a:cxn>
                <a:cxn ang="0">
                  <a:pos x="5" y="14"/>
                </a:cxn>
                <a:cxn ang="0">
                  <a:pos x="3" y="10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25">
                  <a:moveTo>
                    <a:pt x="15" y="25"/>
                  </a:moveTo>
                  <a:lnTo>
                    <a:pt x="13" y="23"/>
                  </a:lnTo>
                  <a:lnTo>
                    <a:pt x="11" y="21"/>
                  </a:lnTo>
                  <a:lnTo>
                    <a:pt x="9" y="19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3" y="10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835" name="Freeform 287"/>
            <p:cNvSpPr>
              <a:spLocks/>
            </p:cNvSpPr>
            <p:nvPr/>
          </p:nvSpPr>
          <p:spPr bwMode="auto">
            <a:xfrm>
              <a:off x="4576818" y="5064449"/>
              <a:ext cx="2658869" cy="118527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26" y="16"/>
                </a:cxn>
                <a:cxn ang="0">
                  <a:pos x="40" y="23"/>
                </a:cxn>
                <a:cxn ang="0">
                  <a:pos x="54" y="29"/>
                </a:cxn>
                <a:cxn ang="0">
                  <a:pos x="68" y="34"/>
                </a:cxn>
                <a:cxn ang="0">
                  <a:pos x="82" y="39"/>
                </a:cxn>
                <a:cxn ang="0">
                  <a:pos x="96" y="43"/>
                </a:cxn>
                <a:cxn ang="0">
                  <a:pos x="110" y="47"/>
                </a:cxn>
                <a:cxn ang="0">
                  <a:pos x="124" y="51"/>
                </a:cxn>
                <a:cxn ang="0">
                  <a:pos x="138" y="55"/>
                </a:cxn>
                <a:cxn ang="0">
                  <a:pos x="152" y="59"/>
                </a:cxn>
                <a:cxn ang="0">
                  <a:pos x="166" y="62"/>
                </a:cxn>
                <a:cxn ang="0">
                  <a:pos x="180" y="65"/>
                </a:cxn>
                <a:cxn ang="0">
                  <a:pos x="194" y="69"/>
                </a:cxn>
                <a:cxn ang="0">
                  <a:pos x="208" y="72"/>
                </a:cxn>
                <a:cxn ang="0">
                  <a:pos x="222" y="75"/>
                </a:cxn>
                <a:cxn ang="0">
                  <a:pos x="236" y="78"/>
                </a:cxn>
                <a:cxn ang="0">
                  <a:pos x="250" y="80"/>
                </a:cxn>
                <a:cxn ang="0">
                  <a:pos x="264" y="83"/>
                </a:cxn>
                <a:cxn ang="0">
                  <a:pos x="278" y="86"/>
                </a:cxn>
                <a:cxn ang="0">
                  <a:pos x="292" y="89"/>
                </a:cxn>
                <a:cxn ang="0">
                  <a:pos x="306" y="91"/>
                </a:cxn>
                <a:cxn ang="0">
                  <a:pos x="320" y="94"/>
                </a:cxn>
                <a:cxn ang="0">
                  <a:pos x="334" y="96"/>
                </a:cxn>
                <a:cxn ang="0">
                  <a:pos x="348" y="99"/>
                </a:cxn>
                <a:cxn ang="0">
                  <a:pos x="362" y="101"/>
                </a:cxn>
                <a:cxn ang="0">
                  <a:pos x="376" y="103"/>
                </a:cxn>
                <a:cxn ang="0">
                  <a:pos x="390" y="106"/>
                </a:cxn>
                <a:cxn ang="0">
                  <a:pos x="404" y="108"/>
                </a:cxn>
                <a:cxn ang="0">
                  <a:pos x="418" y="110"/>
                </a:cxn>
                <a:cxn ang="0">
                  <a:pos x="432" y="112"/>
                </a:cxn>
                <a:cxn ang="0">
                  <a:pos x="446" y="114"/>
                </a:cxn>
                <a:cxn ang="0">
                  <a:pos x="460" y="116"/>
                </a:cxn>
                <a:cxn ang="0">
                  <a:pos x="474" y="119"/>
                </a:cxn>
                <a:cxn ang="0">
                  <a:pos x="488" y="121"/>
                </a:cxn>
                <a:cxn ang="0">
                  <a:pos x="502" y="123"/>
                </a:cxn>
                <a:cxn ang="0">
                  <a:pos x="516" y="125"/>
                </a:cxn>
                <a:cxn ang="0">
                  <a:pos x="530" y="127"/>
                </a:cxn>
                <a:cxn ang="0">
                  <a:pos x="544" y="128"/>
                </a:cxn>
                <a:cxn ang="0">
                  <a:pos x="558" y="130"/>
                </a:cxn>
                <a:cxn ang="0">
                  <a:pos x="572" y="132"/>
                </a:cxn>
                <a:cxn ang="0">
                  <a:pos x="586" y="134"/>
                </a:cxn>
                <a:cxn ang="0">
                  <a:pos x="600" y="136"/>
                </a:cxn>
                <a:cxn ang="0">
                  <a:pos x="614" y="138"/>
                </a:cxn>
                <a:cxn ang="0">
                  <a:pos x="628" y="140"/>
                </a:cxn>
                <a:cxn ang="0">
                  <a:pos x="642" y="141"/>
                </a:cxn>
                <a:cxn ang="0">
                  <a:pos x="656" y="143"/>
                </a:cxn>
                <a:cxn ang="0">
                  <a:pos x="670" y="145"/>
                </a:cxn>
                <a:cxn ang="0">
                  <a:pos x="684" y="147"/>
                </a:cxn>
                <a:cxn ang="0">
                  <a:pos x="698" y="148"/>
                </a:cxn>
                <a:cxn ang="0">
                  <a:pos x="712" y="150"/>
                </a:cxn>
                <a:cxn ang="0">
                  <a:pos x="726" y="152"/>
                </a:cxn>
                <a:cxn ang="0">
                  <a:pos x="740" y="153"/>
                </a:cxn>
                <a:cxn ang="0">
                  <a:pos x="754" y="155"/>
                </a:cxn>
                <a:cxn ang="0">
                  <a:pos x="768" y="157"/>
                </a:cxn>
                <a:cxn ang="0">
                  <a:pos x="782" y="158"/>
                </a:cxn>
                <a:cxn ang="0">
                  <a:pos x="796" y="160"/>
                </a:cxn>
              </a:cxnLst>
              <a:rect l="0" t="0" r="r" b="b"/>
              <a:pathLst>
                <a:path w="797" h="160">
                  <a:moveTo>
                    <a:pt x="0" y="0"/>
                  </a:moveTo>
                  <a:lnTo>
                    <a:pt x="2" y="1"/>
                  </a:lnTo>
                  <a:lnTo>
                    <a:pt x="4" y="3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2" y="8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8" y="17"/>
                  </a:lnTo>
                  <a:lnTo>
                    <a:pt x="30" y="18"/>
                  </a:lnTo>
                  <a:lnTo>
                    <a:pt x="32" y="19"/>
                  </a:lnTo>
                  <a:lnTo>
                    <a:pt x="34" y="20"/>
                  </a:lnTo>
                  <a:lnTo>
                    <a:pt x="36" y="21"/>
                  </a:lnTo>
                  <a:lnTo>
                    <a:pt x="38" y="22"/>
                  </a:lnTo>
                  <a:lnTo>
                    <a:pt x="40" y="23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8" y="26"/>
                  </a:lnTo>
                  <a:lnTo>
                    <a:pt x="50" y="27"/>
                  </a:lnTo>
                  <a:lnTo>
                    <a:pt x="52" y="28"/>
                  </a:lnTo>
                  <a:lnTo>
                    <a:pt x="54" y="29"/>
                  </a:lnTo>
                  <a:lnTo>
                    <a:pt x="56" y="29"/>
                  </a:lnTo>
                  <a:lnTo>
                    <a:pt x="58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4" y="32"/>
                  </a:lnTo>
                  <a:lnTo>
                    <a:pt x="66" y="33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2" y="35"/>
                  </a:lnTo>
                  <a:lnTo>
                    <a:pt x="74" y="36"/>
                  </a:lnTo>
                  <a:lnTo>
                    <a:pt x="76" y="37"/>
                  </a:lnTo>
                  <a:lnTo>
                    <a:pt x="78" y="37"/>
                  </a:lnTo>
                  <a:lnTo>
                    <a:pt x="80" y="38"/>
                  </a:lnTo>
                  <a:lnTo>
                    <a:pt x="82" y="39"/>
                  </a:lnTo>
                  <a:lnTo>
                    <a:pt x="84" y="39"/>
                  </a:lnTo>
                  <a:lnTo>
                    <a:pt x="86" y="40"/>
                  </a:lnTo>
                  <a:lnTo>
                    <a:pt x="88" y="41"/>
                  </a:lnTo>
                  <a:lnTo>
                    <a:pt x="90" y="41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6" y="43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5"/>
                  </a:lnTo>
                  <a:lnTo>
                    <a:pt x="104" y="45"/>
                  </a:lnTo>
                  <a:lnTo>
                    <a:pt x="106" y="46"/>
                  </a:lnTo>
                  <a:lnTo>
                    <a:pt x="108" y="47"/>
                  </a:lnTo>
                  <a:lnTo>
                    <a:pt x="110" y="47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9"/>
                  </a:lnTo>
                  <a:lnTo>
                    <a:pt x="118" y="50"/>
                  </a:lnTo>
                  <a:lnTo>
                    <a:pt x="120" y="50"/>
                  </a:lnTo>
                  <a:lnTo>
                    <a:pt x="122" y="51"/>
                  </a:lnTo>
                  <a:lnTo>
                    <a:pt x="124" y="51"/>
                  </a:lnTo>
                  <a:lnTo>
                    <a:pt x="126" y="52"/>
                  </a:lnTo>
                  <a:lnTo>
                    <a:pt x="128" y="52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8" y="55"/>
                  </a:lnTo>
                  <a:lnTo>
                    <a:pt x="140" y="56"/>
                  </a:lnTo>
                  <a:lnTo>
                    <a:pt x="142" y="56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9"/>
                  </a:lnTo>
                  <a:lnTo>
                    <a:pt x="154" y="59"/>
                  </a:lnTo>
                  <a:lnTo>
                    <a:pt x="156" y="60"/>
                  </a:lnTo>
                  <a:lnTo>
                    <a:pt x="158" y="60"/>
                  </a:lnTo>
                  <a:lnTo>
                    <a:pt x="160" y="61"/>
                  </a:lnTo>
                  <a:lnTo>
                    <a:pt x="162" y="61"/>
                  </a:lnTo>
                  <a:lnTo>
                    <a:pt x="164" y="62"/>
                  </a:lnTo>
                  <a:lnTo>
                    <a:pt x="166" y="62"/>
                  </a:lnTo>
                  <a:lnTo>
                    <a:pt x="168" y="63"/>
                  </a:lnTo>
                  <a:lnTo>
                    <a:pt x="170" y="63"/>
                  </a:lnTo>
                  <a:lnTo>
                    <a:pt x="172" y="64"/>
                  </a:lnTo>
                  <a:lnTo>
                    <a:pt x="174" y="64"/>
                  </a:lnTo>
                  <a:lnTo>
                    <a:pt x="176" y="64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2" y="66"/>
                  </a:lnTo>
                  <a:lnTo>
                    <a:pt x="184" y="66"/>
                  </a:lnTo>
                  <a:lnTo>
                    <a:pt x="186" y="67"/>
                  </a:lnTo>
                  <a:lnTo>
                    <a:pt x="188" y="67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70"/>
                  </a:lnTo>
                  <a:lnTo>
                    <a:pt x="200" y="70"/>
                  </a:lnTo>
                  <a:lnTo>
                    <a:pt x="202" y="70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2" y="73"/>
                  </a:lnTo>
                  <a:lnTo>
                    <a:pt x="214" y="73"/>
                  </a:lnTo>
                  <a:lnTo>
                    <a:pt x="216" y="73"/>
                  </a:lnTo>
                  <a:lnTo>
                    <a:pt x="218" y="74"/>
                  </a:lnTo>
                  <a:lnTo>
                    <a:pt x="220" y="74"/>
                  </a:lnTo>
                  <a:lnTo>
                    <a:pt x="222" y="75"/>
                  </a:lnTo>
                  <a:lnTo>
                    <a:pt x="224" y="75"/>
                  </a:lnTo>
                  <a:lnTo>
                    <a:pt x="226" y="76"/>
                  </a:lnTo>
                  <a:lnTo>
                    <a:pt x="228" y="76"/>
                  </a:lnTo>
                  <a:lnTo>
                    <a:pt x="230" y="76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8"/>
                  </a:lnTo>
                  <a:lnTo>
                    <a:pt x="238" y="78"/>
                  </a:lnTo>
                  <a:lnTo>
                    <a:pt x="240" y="78"/>
                  </a:lnTo>
                  <a:lnTo>
                    <a:pt x="242" y="79"/>
                  </a:lnTo>
                  <a:lnTo>
                    <a:pt x="244" y="79"/>
                  </a:lnTo>
                  <a:lnTo>
                    <a:pt x="246" y="80"/>
                  </a:lnTo>
                  <a:lnTo>
                    <a:pt x="248" y="80"/>
                  </a:lnTo>
                  <a:lnTo>
                    <a:pt x="250" y="80"/>
                  </a:lnTo>
                  <a:lnTo>
                    <a:pt x="252" y="81"/>
                  </a:lnTo>
                  <a:lnTo>
                    <a:pt x="254" y="81"/>
                  </a:lnTo>
                  <a:lnTo>
                    <a:pt x="256" y="82"/>
                  </a:lnTo>
                  <a:lnTo>
                    <a:pt x="258" y="82"/>
                  </a:lnTo>
                  <a:lnTo>
                    <a:pt x="260" y="82"/>
                  </a:lnTo>
                  <a:lnTo>
                    <a:pt x="262" y="83"/>
                  </a:lnTo>
                  <a:lnTo>
                    <a:pt x="264" y="83"/>
                  </a:lnTo>
                  <a:lnTo>
                    <a:pt x="266" y="84"/>
                  </a:lnTo>
                  <a:lnTo>
                    <a:pt x="268" y="84"/>
                  </a:lnTo>
                  <a:lnTo>
                    <a:pt x="270" y="84"/>
                  </a:lnTo>
                  <a:lnTo>
                    <a:pt x="272" y="85"/>
                  </a:lnTo>
                  <a:lnTo>
                    <a:pt x="274" y="85"/>
                  </a:lnTo>
                  <a:lnTo>
                    <a:pt x="276" y="86"/>
                  </a:lnTo>
                  <a:lnTo>
                    <a:pt x="278" y="86"/>
                  </a:lnTo>
                  <a:lnTo>
                    <a:pt x="280" y="86"/>
                  </a:lnTo>
                  <a:lnTo>
                    <a:pt x="282" y="87"/>
                  </a:lnTo>
                  <a:lnTo>
                    <a:pt x="284" y="87"/>
                  </a:lnTo>
                  <a:lnTo>
                    <a:pt x="286" y="87"/>
                  </a:lnTo>
                  <a:lnTo>
                    <a:pt x="288" y="88"/>
                  </a:lnTo>
                  <a:lnTo>
                    <a:pt x="290" y="88"/>
                  </a:lnTo>
                  <a:lnTo>
                    <a:pt x="292" y="89"/>
                  </a:lnTo>
                  <a:lnTo>
                    <a:pt x="294" y="89"/>
                  </a:lnTo>
                  <a:lnTo>
                    <a:pt x="296" y="89"/>
                  </a:lnTo>
                  <a:lnTo>
                    <a:pt x="298" y="90"/>
                  </a:lnTo>
                  <a:lnTo>
                    <a:pt x="300" y="90"/>
                  </a:lnTo>
                  <a:lnTo>
                    <a:pt x="302" y="90"/>
                  </a:lnTo>
                  <a:lnTo>
                    <a:pt x="304" y="91"/>
                  </a:lnTo>
                  <a:lnTo>
                    <a:pt x="306" y="91"/>
                  </a:lnTo>
                  <a:lnTo>
                    <a:pt x="308" y="92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4" y="93"/>
                  </a:lnTo>
                  <a:lnTo>
                    <a:pt x="316" y="93"/>
                  </a:lnTo>
                  <a:lnTo>
                    <a:pt x="318" y="93"/>
                  </a:lnTo>
                  <a:lnTo>
                    <a:pt x="320" y="94"/>
                  </a:lnTo>
                  <a:lnTo>
                    <a:pt x="322" y="94"/>
                  </a:lnTo>
                  <a:lnTo>
                    <a:pt x="324" y="94"/>
                  </a:lnTo>
                  <a:lnTo>
                    <a:pt x="326" y="95"/>
                  </a:lnTo>
                  <a:lnTo>
                    <a:pt x="328" y="95"/>
                  </a:lnTo>
                  <a:lnTo>
                    <a:pt x="330" y="95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6" y="96"/>
                  </a:lnTo>
                  <a:lnTo>
                    <a:pt x="338" y="97"/>
                  </a:lnTo>
                  <a:lnTo>
                    <a:pt x="340" y="97"/>
                  </a:lnTo>
                  <a:lnTo>
                    <a:pt x="342" y="98"/>
                  </a:lnTo>
                  <a:lnTo>
                    <a:pt x="344" y="98"/>
                  </a:lnTo>
                  <a:lnTo>
                    <a:pt x="346" y="98"/>
                  </a:lnTo>
                  <a:lnTo>
                    <a:pt x="348" y="99"/>
                  </a:lnTo>
                  <a:lnTo>
                    <a:pt x="350" y="99"/>
                  </a:lnTo>
                  <a:lnTo>
                    <a:pt x="352" y="99"/>
                  </a:lnTo>
                  <a:lnTo>
                    <a:pt x="354" y="100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60" y="101"/>
                  </a:lnTo>
                  <a:lnTo>
                    <a:pt x="362" y="101"/>
                  </a:lnTo>
                  <a:lnTo>
                    <a:pt x="364" y="101"/>
                  </a:lnTo>
                  <a:lnTo>
                    <a:pt x="366" y="102"/>
                  </a:lnTo>
                  <a:lnTo>
                    <a:pt x="368" y="102"/>
                  </a:lnTo>
                  <a:lnTo>
                    <a:pt x="370" y="102"/>
                  </a:lnTo>
                  <a:lnTo>
                    <a:pt x="372" y="103"/>
                  </a:lnTo>
                  <a:lnTo>
                    <a:pt x="374" y="103"/>
                  </a:lnTo>
                  <a:lnTo>
                    <a:pt x="376" y="103"/>
                  </a:lnTo>
                  <a:lnTo>
                    <a:pt x="378" y="104"/>
                  </a:lnTo>
                  <a:lnTo>
                    <a:pt x="380" y="104"/>
                  </a:lnTo>
                  <a:lnTo>
                    <a:pt x="382" y="104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8" y="105"/>
                  </a:lnTo>
                  <a:lnTo>
                    <a:pt x="390" y="106"/>
                  </a:lnTo>
                  <a:lnTo>
                    <a:pt x="392" y="106"/>
                  </a:lnTo>
                  <a:lnTo>
                    <a:pt x="394" y="106"/>
                  </a:lnTo>
                  <a:lnTo>
                    <a:pt x="396" y="107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2" y="107"/>
                  </a:lnTo>
                  <a:lnTo>
                    <a:pt x="404" y="108"/>
                  </a:lnTo>
                  <a:lnTo>
                    <a:pt x="406" y="108"/>
                  </a:lnTo>
                  <a:lnTo>
                    <a:pt x="408" y="108"/>
                  </a:lnTo>
                  <a:lnTo>
                    <a:pt x="410" y="109"/>
                  </a:lnTo>
                  <a:lnTo>
                    <a:pt x="412" y="109"/>
                  </a:lnTo>
                  <a:lnTo>
                    <a:pt x="414" y="109"/>
                  </a:lnTo>
                  <a:lnTo>
                    <a:pt x="416" y="110"/>
                  </a:lnTo>
                  <a:lnTo>
                    <a:pt x="418" y="110"/>
                  </a:lnTo>
                  <a:lnTo>
                    <a:pt x="420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6" y="111"/>
                  </a:lnTo>
                  <a:lnTo>
                    <a:pt x="428" y="112"/>
                  </a:lnTo>
                  <a:lnTo>
                    <a:pt x="430" y="112"/>
                  </a:lnTo>
                  <a:lnTo>
                    <a:pt x="432" y="112"/>
                  </a:lnTo>
                  <a:lnTo>
                    <a:pt x="434" y="112"/>
                  </a:lnTo>
                  <a:lnTo>
                    <a:pt x="436" y="113"/>
                  </a:lnTo>
                  <a:lnTo>
                    <a:pt x="438" y="113"/>
                  </a:lnTo>
                  <a:lnTo>
                    <a:pt x="440" y="113"/>
                  </a:lnTo>
                  <a:lnTo>
                    <a:pt x="442" y="114"/>
                  </a:lnTo>
                  <a:lnTo>
                    <a:pt x="444" y="114"/>
                  </a:lnTo>
                  <a:lnTo>
                    <a:pt x="446" y="114"/>
                  </a:lnTo>
                  <a:lnTo>
                    <a:pt x="448" y="115"/>
                  </a:lnTo>
                  <a:lnTo>
                    <a:pt x="450" y="115"/>
                  </a:lnTo>
                  <a:lnTo>
                    <a:pt x="452" y="115"/>
                  </a:lnTo>
                  <a:lnTo>
                    <a:pt x="454" y="116"/>
                  </a:lnTo>
                  <a:lnTo>
                    <a:pt x="456" y="116"/>
                  </a:lnTo>
                  <a:lnTo>
                    <a:pt x="458" y="116"/>
                  </a:lnTo>
                  <a:lnTo>
                    <a:pt x="460" y="116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6" y="117"/>
                  </a:lnTo>
                  <a:lnTo>
                    <a:pt x="468" y="118"/>
                  </a:lnTo>
                  <a:lnTo>
                    <a:pt x="470" y="118"/>
                  </a:lnTo>
                  <a:lnTo>
                    <a:pt x="472" y="118"/>
                  </a:lnTo>
                  <a:lnTo>
                    <a:pt x="474" y="119"/>
                  </a:lnTo>
                  <a:lnTo>
                    <a:pt x="476" y="119"/>
                  </a:lnTo>
                  <a:lnTo>
                    <a:pt x="478" y="119"/>
                  </a:lnTo>
                  <a:lnTo>
                    <a:pt x="480" y="119"/>
                  </a:lnTo>
                  <a:lnTo>
                    <a:pt x="482" y="120"/>
                  </a:lnTo>
                  <a:lnTo>
                    <a:pt x="484" y="120"/>
                  </a:lnTo>
                  <a:lnTo>
                    <a:pt x="486" y="120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2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8" y="122"/>
                  </a:lnTo>
                  <a:lnTo>
                    <a:pt x="500" y="122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6" y="123"/>
                  </a:lnTo>
                  <a:lnTo>
                    <a:pt x="508" y="123"/>
                  </a:lnTo>
                  <a:lnTo>
                    <a:pt x="510" y="124"/>
                  </a:lnTo>
                  <a:lnTo>
                    <a:pt x="512" y="124"/>
                  </a:lnTo>
                  <a:lnTo>
                    <a:pt x="514" y="124"/>
                  </a:lnTo>
                  <a:lnTo>
                    <a:pt x="516" y="125"/>
                  </a:lnTo>
                  <a:lnTo>
                    <a:pt x="518" y="125"/>
                  </a:lnTo>
                  <a:lnTo>
                    <a:pt x="520" y="125"/>
                  </a:lnTo>
                  <a:lnTo>
                    <a:pt x="522" y="125"/>
                  </a:lnTo>
                  <a:lnTo>
                    <a:pt x="524" y="126"/>
                  </a:lnTo>
                  <a:lnTo>
                    <a:pt x="526" y="126"/>
                  </a:lnTo>
                  <a:lnTo>
                    <a:pt x="528" y="126"/>
                  </a:lnTo>
                  <a:lnTo>
                    <a:pt x="530" y="127"/>
                  </a:lnTo>
                  <a:lnTo>
                    <a:pt x="532" y="127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8" y="128"/>
                  </a:lnTo>
                  <a:lnTo>
                    <a:pt x="540" y="128"/>
                  </a:lnTo>
                  <a:lnTo>
                    <a:pt x="542" y="128"/>
                  </a:lnTo>
                  <a:lnTo>
                    <a:pt x="544" y="128"/>
                  </a:lnTo>
                  <a:lnTo>
                    <a:pt x="546" y="129"/>
                  </a:lnTo>
                  <a:lnTo>
                    <a:pt x="548" y="129"/>
                  </a:lnTo>
                  <a:lnTo>
                    <a:pt x="550" y="129"/>
                  </a:lnTo>
                  <a:lnTo>
                    <a:pt x="552" y="130"/>
                  </a:lnTo>
                  <a:lnTo>
                    <a:pt x="554" y="130"/>
                  </a:lnTo>
                  <a:lnTo>
                    <a:pt x="556" y="130"/>
                  </a:lnTo>
                  <a:lnTo>
                    <a:pt x="558" y="130"/>
                  </a:lnTo>
                  <a:lnTo>
                    <a:pt x="560" y="131"/>
                  </a:lnTo>
                  <a:lnTo>
                    <a:pt x="562" y="131"/>
                  </a:lnTo>
                  <a:lnTo>
                    <a:pt x="564" y="131"/>
                  </a:lnTo>
                  <a:lnTo>
                    <a:pt x="566" y="131"/>
                  </a:lnTo>
                  <a:lnTo>
                    <a:pt x="568" y="132"/>
                  </a:lnTo>
                  <a:lnTo>
                    <a:pt x="570" y="132"/>
                  </a:lnTo>
                  <a:lnTo>
                    <a:pt x="572" y="132"/>
                  </a:lnTo>
                  <a:lnTo>
                    <a:pt x="574" y="133"/>
                  </a:lnTo>
                  <a:lnTo>
                    <a:pt x="576" y="133"/>
                  </a:lnTo>
                  <a:lnTo>
                    <a:pt x="578" y="133"/>
                  </a:lnTo>
                  <a:lnTo>
                    <a:pt x="580" y="133"/>
                  </a:lnTo>
                  <a:lnTo>
                    <a:pt x="582" y="134"/>
                  </a:lnTo>
                  <a:lnTo>
                    <a:pt x="584" y="134"/>
                  </a:lnTo>
                  <a:lnTo>
                    <a:pt x="586" y="134"/>
                  </a:lnTo>
                  <a:lnTo>
                    <a:pt x="588" y="134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6"/>
                  </a:lnTo>
                  <a:lnTo>
                    <a:pt x="600" y="136"/>
                  </a:lnTo>
                  <a:lnTo>
                    <a:pt x="602" y="136"/>
                  </a:lnTo>
                  <a:lnTo>
                    <a:pt x="604" y="137"/>
                  </a:lnTo>
                  <a:lnTo>
                    <a:pt x="606" y="137"/>
                  </a:lnTo>
                  <a:lnTo>
                    <a:pt x="608" y="137"/>
                  </a:lnTo>
                  <a:lnTo>
                    <a:pt x="610" y="137"/>
                  </a:lnTo>
                  <a:lnTo>
                    <a:pt x="612" y="138"/>
                  </a:lnTo>
                  <a:lnTo>
                    <a:pt x="614" y="138"/>
                  </a:lnTo>
                  <a:lnTo>
                    <a:pt x="616" y="138"/>
                  </a:lnTo>
                  <a:lnTo>
                    <a:pt x="618" y="138"/>
                  </a:lnTo>
                  <a:lnTo>
                    <a:pt x="620" y="139"/>
                  </a:lnTo>
                  <a:lnTo>
                    <a:pt x="622" y="139"/>
                  </a:lnTo>
                  <a:lnTo>
                    <a:pt x="624" y="139"/>
                  </a:lnTo>
                  <a:lnTo>
                    <a:pt x="626" y="139"/>
                  </a:lnTo>
                  <a:lnTo>
                    <a:pt x="628" y="140"/>
                  </a:lnTo>
                  <a:lnTo>
                    <a:pt x="630" y="140"/>
                  </a:lnTo>
                  <a:lnTo>
                    <a:pt x="632" y="140"/>
                  </a:lnTo>
                  <a:lnTo>
                    <a:pt x="634" y="140"/>
                  </a:lnTo>
                  <a:lnTo>
                    <a:pt x="636" y="141"/>
                  </a:lnTo>
                  <a:lnTo>
                    <a:pt x="638" y="141"/>
                  </a:lnTo>
                  <a:lnTo>
                    <a:pt x="640" y="141"/>
                  </a:lnTo>
                  <a:lnTo>
                    <a:pt x="642" y="141"/>
                  </a:lnTo>
                  <a:lnTo>
                    <a:pt x="644" y="142"/>
                  </a:lnTo>
                  <a:lnTo>
                    <a:pt x="646" y="142"/>
                  </a:lnTo>
                  <a:lnTo>
                    <a:pt x="648" y="142"/>
                  </a:lnTo>
                  <a:lnTo>
                    <a:pt x="650" y="142"/>
                  </a:lnTo>
                  <a:lnTo>
                    <a:pt x="652" y="143"/>
                  </a:lnTo>
                  <a:lnTo>
                    <a:pt x="654" y="143"/>
                  </a:lnTo>
                  <a:lnTo>
                    <a:pt x="656" y="143"/>
                  </a:lnTo>
                  <a:lnTo>
                    <a:pt x="658" y="143"/>
                  </a:lnTo>
                  <a:lnTo>
                    <a:pt x="660" y="144"/>
                  </a:lnTo>
                  <a:lnTo>
                    <a:pt x="662" y="144"/>
                  </a:lnTo>
                  <a:lnTo>
                    <a:pt x="664" y="144"/>
                  </a:lnTo>
                  <a:lnTo>
                    <a:pt x="666" y="144"/>
                  </a:lnTo>
                  <a:lnTo>
                    <a:pt x="668" y="145"/>
                  </a:lnTo>
                  <a:lnTo>
                    <a:pt x="670" y="145"/>
                  </a:lnTo>
                  <a:lnTo>
                    <a:pt x="672" y="145"/>
                  </a:lnTo>
                  <a:lnTo>
                    <a:pt x="674" y="145"/>
                  </a:lnTo>
                  <a:lnTo>
                    <a:pt x="676" y="146"/>
                  </a:lnTo>
                  <a:lnTo>
                    <a:pt x="678" y="146"/>
                  </a:lnTo>
                  <a:lnTo>
                    <a:pt x="680" y="146"/>
                  </a:lnTo>
                  <a:lnTo>
                    <a:pt x="682" y="146"/>
                  </a:lnTo>
                  <a:lnTo>
                    <a:pt x="684" y="147"/>
                  </a:lnTo>
                  <a:lnTo>
                    <a:pt x="686" y="147"/>
                  </a:lnTo>
                  <a:lnTo>
                    <a:pt x="688" y="147"/>
                  </a:lnTo>
                  <a:lnTo>
                    <a:pt x="690" y="147"/>
                  </a:lnTo>
                  <a:lnTo>
                    <a:pt x="692" y="148"/>
                  </a:lnTo>
                  <a:lnTo>
                    <a:pt x="694" y="148"/>
                  </a:lnTo>
                  <a:lnTo>
                    <a:pt x="696" y="148"/>
                  </a:lnTo>
                  <a:lnTo>
                    <a:pt x="698" y="148"/>
                  </a:lnTo>
                  <a:lnTo>
                    <a:pt x="700" y="149"/>
                  </a:lnTo>
                  <a:lnTo>
                    <a:pt x="702" y="149"/>
                  </a:lnTo>
                  <a:lnTo>
                    <a:pt x="704" y="149"/>
                  </a:lnTo>
                  <a:lnTo>
                    <a:pt x="706" y="149"/>
                  </a:lnTo>
                  <a:lnTo>
                    <a:pt x="708" y="150"/>
                  </a:lnTo>
                  <a:lnTo>
                    <a:pt x="710" y="150"/>
                  </a:lnTo>
                  <a:lnTo>
                    <a:pt x="712" y="150"/>
                  </a:lnTo>
                  <a:lnTo>
                    <a:pt x="714" y="150"/>
                  </a:lnTo>
                  <a:lnTo>
                    <a:pt x="716" y="151"/>
                  </a:lnTo>
                  <a:lnTo>
                    <a:pt x="718" y="151"/>
                  </a:lnTo>
                  <a:lnTo>
                    <a:pt x="720" y="151"/>
                  </a:lnTo>
                  <a:lnTo>
                    <a:pt x="722" y="151"/>
                  </a:lnTo>
                  <a:lnTo>
                    <a:pt x="724" y="152"/>
                  </a:lnTo>
                  <a:lnTo>
                    <a:pt x="726" y="152"/>
                  </a:lnTo>
                  <a:lnTo>
                    <a:pt x="728" y="152"/>
                  </a:lnTo>
                  <a:lnTo>
                    <a:pt x="730" y="152"/>
                  </a:lnTo>
                  <a:lnTo>
                    <a:pt x="732" y="153"/>
                  </a:lnTo>
                  <a:lnTo>
                    <a:pt x="734" y="153"/>
                  </a:lnTo>
                  <a:lnTo>
                    <a:pt x="736" y="153"/>
                  </a:lnTo>
                  <a:lnTo>
                    <a:pt x="738" y="153"/>
                  </a:lnTo>
                  <a:lnTo>
                    <a:pt x="740" y="153"/>
                  </a:lnTo>
                  <a:lnTo>
                    <a:pt x="742" y="154"/>
                  </a:lnTo>
                  <a:lnTo>
                    <a:pt x="744" y="154"/>
                  </a:lnTo>
                  <a:lnTo>
                    <a:pt x="746" y="154"/>
                  </a:lnTo>
                  <a:lnTo>
                    <a:pt x="748" y="154"/>
                  </a:lnTo>
                  <a:lnTo>
                    <a:pt x="750" y="155"/>
                  </a:lnTo>
                  <a:lnTo>
                    <a:pt x="752" y="155"/>
                  </a:lnTo>
                  <a:lnTo>
                    <a:pt x="754" y="155"/>
                  </a:lnTo>
                  <a:lnTo>
                    <a:pt x="756" y="155"/>
                  </a:lnTo>
                  <a:lnTo>
                    <a:pt x="758" y="156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4" y="156"/>
                  </a:lnTo>
                  <a:lnTo>
                    <a:pt x="766" y="157"/>
                  </a:lnTo>
                  <a:lnTo>
                    <a:pt x="768" y="157"/>
                  </a:lnTo>
                  <a:lnTo>
                    <a:pt x="770" y="157"/>
                  </a:lnTo>
                  <a:lnTo>
                    <a:pt x="772" y="157"/>
                  </a:lnTo>
                  <a:lnTo>
                    <a:pt x="774" y="157"/>
                  </a:lnTo>
                  <a:lnTo>
                    <a:pt x="776" y="158"/>
                  </a:lnTo>
                  <a:lnTo>
                    <a:pt x="778" y="158"/>
                  </a:lnTo>
                  <a:lnTo>
                    <a:pt x="780" y="158"/>
                  </a:lnTo>
                  <a:lnTo>
                    <a:pt x="782" y="158"/>
                  </a:lnTo>
                  <a:lnTo>
                    <a:pt x="784" y="159"/>
                  </a:lnTo>
                  <a:lnTo>
                    <a:pt x="786" y="159"/>
                  </a:lnTo>
                  <a:lnTo>
                    <a:pt x="788" y="159"/>
                  </a:lnTo>
                  <a:lnTo>
                    <a:pt x="790" y="159"/>
                  </a:lnTo>
                  <a:lnTo>
                    <a:pt x="792" y="160"/>
                  </a:lnTo>
                  <a:lnTo>
                    <a:pt x="794" y="160"/>
                  </a:lnTo>
                  <a:lnTo>
                    <a:pt x="796" y="160"/>
                  </a:lnTo>
                  <a:lnTo>
                    <a:pt x="797" y="16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837" name="TextBox 290"/>
          <p:cNvSpPr txBox="1">
            <a:spLocks noChangeArrowheads="1"/>
          </p:cNvSpPr>
          <p:nvPr/>
        </p:nvSpPr>
        <p:spPr bwMode="auto">
          <a:xfrm>
            <a:off x="7751583" y="6138454"/>
            <a:ext cx="17049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 dirty="0">
                <a:latin typeface="Century Schoolbook" pitchFamily="18" charset="0"/>
              </a:rPr>
              <a:t>Extraneous </a:t>
            </a:r>
          </a:p>
          <a:p>
            <a:pPr algn="ctr"/>
            <a:r>
              <a:rPr lang="en-CA" b="1" dirty="0">
                <a:latin typeface="Century Schoolbook" pitchFamily="18" charset="0"/>
              </a:rPr>
              <a:t>Root</a:t>
            </a:r>
          </a:p>
        </p:txBody>
      </p:sp>
      <p:sp>
        <p:nvSpPr>
          <p:cNvPr id="838" name="Oval 837"/>
          <p:cNvSpPr/>
          <p:nvPr/>
        </p:nvSpPr>
        <p:spPr>
          <a:xfrm>
            <a:off x="8099245" y="5347879"/>
            <a:ext cx="68263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839" name="Straight Arrow Connector 838"/>
          <p:cNvCxnSpPr/>
          <p:nvPr/>
        </p:nvCxnSpPr>
        <p:spPr>
          <a:xfrm rot="16200000" flipV="1">
            <a:off x="7834132" y="5755867"/>
            <a:ext cx="762000" cy="136525"/>
          </a:xfrm>
          <a:prstGeom prst="straightConnector1">
            <a:avLst/>
          </a:prstGeom>
          <a:ln w="730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0" name="TextBox 839"/>
          <p:cNvSpPr txBox="1">
            <a:spLocks noChangeArrowheads="1"/>
          </p:cNvSpPr>
          <p:nvPr/>
        </p:nvSpPr>
        <p:spPr bwMode="auto">
          <a:xfrm>
            <a:off x="980291" y="3231184"/>
            <a:ext cx="3911648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dirty="0"/>
              <a:t>The ‘Extraneous Root’ is at the </a:t>
            </a:r>
            <a:br>
              <a:rPr lang="en-CA" sz="2000" dirty="0"/>
            </a:br>
            <a:r>
              <a:rPr lang="en-CA" sz="2000" dirty="0"/>
              <a:t>intersection on the bottom side </a:t>
            </a:r>
            <a:br>
              <a:rPr lang="en-CA" sz="2000" dirty="0"/>
            </a:br>
            <a:r>
              <a:rPr lang="en-CA" sz="2000" dirty="0"/>
              <a:t>of the parabola. </a:t>
            </a:r>
          </a:p>
        </p:txBody>
      </p:sp>
      <p:sp>
        <p:nvSpPr>
          <p:cNvPr id="841" name="TextBox 840"/>
          <p:cNvSpPr txBox="1">
            <a:spLocks noChangeArrowheads="1"/>
          </p:cNvSpPr>
          <p:nvPr/>
        </p:nvSpPr>
        <p:spPr bwMode="auto">
          <a:xfrm>
            <a:off x="983311" y="4257415"/>
            <a:ext cx="398698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dirty="0"/>
              <a:t>It is a root that does not ‘satisfy’</a:t>
            </a:r>
          </a:p>
          <a:p>
            <a:r>
              <a:rPr lang="en-CA" sz="2000" dirty="0"/>
              <a:t>the original equation.</a:t>
            </a:r>
          </a:p>
        </p:txBody>
      </p:sp>
      <p:sp>
        <p:nvSpPr>
          <p:cNvPr id="842" name="TextBox 841"/>
          <p:cNvSpPr txBox="1">
            <a:spLocks noChangeArrowheads="1"/>
          </p:cNvSpPr>
          <p:nvPr/>
        </p:nvSpPr>
        <p:spPr bwMode="auto">
          <a:xfrm>
            <a:off x="984611" y="5180116"/>
            <a:ext cx="357341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dirty="0"/>
              <a:t>An “Extraneous Root” is not </a:t>
            </a:r>
            <a:br>
              <a:rPr lang="en-CA" sz="2000" dirty="0"/>
            </a:br>
            <a:r>
              <a:rPr lang="en-CA" sz="2000" dirty="0"/>
              <a:t>an actual answer….</a:t>
            </a:r>
          </a:p>
        </p:txBody>
      </p:sp>
    </p:spTree>
    <p:extLst>
      <p:ext uri="{BB962C8B-B14F-4D97-AF65-F5344CB8AC3E}">
        <p14:creationId xmlns:p14="http://schemas.microsoft.com/office/powerpoint/2010/main" val="34782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22" grpId="0" animBg="1"/>
      <p:bldP spid="637" grpId="0"/>
      <p:bldP spid="638" grpId="0"/>
      <p:bldP spid="639" grpId="0"/>
      <p:bldP spid="640" grpId="0"/>
      <p:bldP spid="641" grpId="0"/>
      <p:bldP spid="14" grpId="0" animBg="1"/>
      <p:bldP spid="825" grpId="0" animBg="1"/>
      <p:bldP spid="831" grpId="0" animBg="1"/>
      <p:bldP spid="832" grpId="0" animBg="1"/>
      <p:bldP spid="837" grpId="0" animBg="1"/>
      <p:bldP spid="838" grpId="0" animBg="1"/>
      <p:bldP spid="840" grpId="0" animBg="1"/>
      <p:bldP spid="841" grpId="0" animBg="1"/>
      <p:bldP spid="8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  <p:tag name="ISPRING_RESOURCE_PATHS_HASH_2" val="7816b2b91b1cb773f170b175c26a2b876780"/>
  <p:tag name="ISPRING_SCORM_PASSING_SCORE" val="100.0000000000"/>
  <p:tag name="GENSWF_OUTPUT_FILE_NAME" val="ipadpc11ch53"/>
  <p:tag name="ISPRING_ULTRA_SCORM_COURSE_ID" val="E246EAAD-2C35-49D1-84FD-B53E86DA585F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d3fb257813cfa624808567a54f7a51fa25a2c0"/>
  <p:tag name="ISPRING_PLAYERS_CUSTOMIZATION_2" val="UEsDBBQAAgAIACW3mlJ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JbeaUh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beaUh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CW3mlJ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JbeaUt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CW3mlKOc/b6agAAAOUAAAAaAAAAbm9uZS9odG1sX3NraW5fc2V0dGluZ3MuanOr5lIAAqUcJQUrhWowG8xPKi0pyc/TS87PK0nNK9HLyy/KTQSrUVJ2AwMlHZyK88tSiwgoTUtMTkUx1NTIwskFp0qEiSZO5i7OlsjqChLTU/WSEpOz04vyS/NSIMqcXV0MXYyVwKpquWoBUEsDBBQAAgAIACW3mlK8fTX3SgAAAEkAAAAXAAAAbm9uZS9sb2NhbF9zZXR0aW5ncy54bWyzsa/IzVEoSy0qzszPs1Uy1DNQUkjNS85PycxLt1UKDXHTtVBSKC5JzEtJzMnPS7VVystXUrC347LJyU9OzAlOLSkBKizWt+MCAFBLAwQUAAIACAAnt5pS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J7eaUh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nt5pS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J7eaUg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Ant5pS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J7eaUu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Ce3mlK45zzyXgAAAGMAAAAlAAAAdW5pdmVyc2FsLW5vLXZpZGVvL2xvY2FsX3NldHRpbmdzLnhtbA3KvQ5AQAwA4N1TNN39bQbHZrTgARoakfRacUd4e7d9w9f2rxd4+AqHqcO6qBBYV9sO3R0u85A3CCGSbiSm7FANoe+yVmwlmTjGFAOcQh9fM/uEyCP5NIdbBMsu+wFQSwECAAAUAAIACAAlt5pSXK2x+KEDAADvDAAAGAAAAAAAAAABAAAAAAAAAAAAbm9uZS9jb21tb25fbWVzc2FnZXMubG5nUEsBAgAAFAACAAgAJbeaUhUeYBujAAAAfwEAACkAAAAAAAAAAQAAAAAA1wMAAG5vbmUvcGxheWJhY2tfYW5kX25hdmlnYXRpb25fc2V0dGluZ3MueG1sUEsBAgAAFAACAAgAJbeaUh9UimowAwAAxw4AACIAAAAAAAAAAQAAAAAAwQQAAG5vbmUvZmxhc2hfcHVibGlzaGluZ19zZXR0aW5ncy54bWxQSwECAAAUAAIACAAlt5pScVeUnRUBAADRAgAAHAAAAAAAAAABAAAAAAAxCAAAbm9uZS9mbGFzaF9za2luX3NldHRpbmdzLnhtbFBLAQIAABQAAgAIACW3mlLXm3CWKwMAAG8OAAAhAAAAAAAAAAEAAAAAAIAJAABub25lL2h0bWxfcHVibGlzaGluZ19zZXR0aW5ncy54bWxQSwECAAAUAAIACAAlt5pSjnP2+moAAADlAAAAGgAAAAAAAAABAAAAAADqDAAAbm9uZS9odG1sX3NraW5fc2V0dGluZ3MuanNQSwECAAAUAAIACAAlt5pSvH0190oAAABJAAAAFwAAAAAAAAABAAAAAACMDQAAbm9uZS9sb2NhbF9zZXR0aW5ncy54bWxQSwECAAAUAAIACAAnt5pSnF4yCBQGAAA3FwAAJgAAAAAAAAABAAAAAAALDgAAdW5pdmVyc2FsLW5vLXZpZGVvL2NvbW1vbl9tZXNzYWdlcy5sbmdQSwECAAAUAAIACAAnt5pSFR5gG6MAAAB/AQAANwAAAAAAAAABAAAAAABjFAAAdW5pdmVyc2FsLW5vLXZpZGVvL3BsYXliYWNrX2FuZF9uYXZpZ2F0aW9uX3NldHRpbmdzLnhtbFBLAQIAABQAAgAIACe3mlJLM4aKLwUAAGgdAAAwAAAAAAAAAAEAAAAAAFsVAAB1bml2ZXJzYWwtbm8tdmlkZW8vZmxhc2hfcHVibGlzaGluZ19zZXR0aW5ncy54bWxQSwECAAAUAAIACAAnt5pSDnvHIGUDAACXDAAAKgAAAAAAAAABAAAAAADYGgAAdW5pdmVyc2FsLW5vLXZpZGVvL2ZsYXNoX3NraW5fc2V0dGluZ3MueG1sUEsBAgAAFAACAAgAJ7eaUvrnN04qBQAA8hwAAC8AAAAAAAAAAQAAAAAAhR4AAHVuaXZlcnNhbC1uby12aWRlby9odG1sX3B1Ymxpc2hpbmdfc2V0dGluZ3MueG1sUEsBAgAAFAACAAgAJ7eaUuxMWVK2AQAAegYAACgAAAAAAAAAAQAAAAAA/CMAAHVuaXZlcnNhbC1uby12aWRlby9odG1sX3NraW5fc2V0dGluZ3MuanNQSwECAAAUAAIACAAnt5pSuOc88l4AAABjAAAAJQAAAAAAAAABAAAAAAD4JQAAdW5pdmVyc2FsLW5vLXZpZGVvL2xvY2FsX3NldHRpbmdzLnhtbFBLBQYAAAAADgAOAIgEAACZJgAAAAA="/>
  <p:tag name="ISPRING_LMS_API_VERSION" val="SCORM 2004 (2nd edition)"/>
  <p:tag name="ISPRING_ULTRA_SCORM_COURCE_TITLE" val="Section 4.3 Graphing and Solving Basic Functions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\\Website\\PC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Section 4.3 Graphing and Solving Basic Functions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1577</TotalTime>
  <Words>1817</Words>
  <Application>Microsoft Office PowerPoint</Application>
  <PresentationFormat>Widescreen</PresentationFormat>
  <Paragraphs>492</Paragraphs>
  <Slides>28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Section 5. 4 Solving and Graphing Radicals Functions</vt:lpstr>
      <vt:lpstr>Review: parabolas and Inverse Functions</vt:lpstr>
      <vt:lpstr>I)Understanding Root Functions:</vt:lpstr>
      <vt:lpstr>Radical Functions and General Directions:</vt:lpstr>
      <vt:lpstr>II) Where does the Radical Function Begin?</vt:lpstr>
      <vt:lpstr>PowerPoint Presentation</vt:lpstr>
      <vt:lpstr>III) Steps for Solving Radical equations</vt:lpstr>
      <vt:lpstr>PowerPoint Presentation</vt:lpstr>
      <vt:lpstr>Practice: Solve</vt:lpstr>
      <vt:lpstr>Ex: Solve</vt:lpstr>
      <vt:lpstr>What is an Extraneous Root? </vt:lpstr>
      <vt:lpstr>How TO “DETECT” Extraneous Roots!</vt:lpstr>
      <vt:lpstr>Practice: Given the following equations, which ones have an extraneous root?</vt:lpstr>
      <vt:lpstr>Cases with No Solution!</vt:lpstr>
      <vt:lpstr>iv) Cases with No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V) What if there are TWO Radicals??</vt:lpstr>
      <vt:lpstr>PowerPoint Presentation</vt:lpstr>
      <vt:lpstr>PowerPoint Presentation</vt:lpstr>
      <vt:lpstr>Solve the equation:</vt:lpstr>
      <vt:lpstr>PowerPoint Presentation</vt:lpstr>
      <vt:lpstr>Find the minimum value of: </vt:lpstr>
      <vt:lpstr>PowerPoint Presentation</vt:lpstr>
      <vt:lpstr>Evaluate: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4.3 Graphing and Solving Basic Functions</dc:title>
  <dc:creator>Danny Young</dc:creator>
  <cp:lastModifiedBy>Danny Young</cp:lastModifiedBy>
  <cp:revision>109</cp:revision>
  <dcterms:created xsi:type="dcterms:W3CDTF">2011-12-30T02:06:08Z</dcterms:created>
  <dcterms:modified xsi:type="dcterms:W3CDTF">2025-05-08T23:15:23Z</dcterms:modified>
</cp:coreProperties>
</file>